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eley Crockett" initials="KC" lastIdx="22" clrIdx="0">
    <p:extLst>
      <p:ext uri="{19B8F6BF-5375-455C-9EA6-DF929625EA0E}">
        <p15:presenceInfo xmlns:p15="http://schemas.microsoft.com/office/powerpoint/2012/main" userId="d4474f5ab9f2538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1328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rn, Veronique" userId="1bad49fb-5a10-43b3-b6d4-a88c2c37d64c" providerId="ADAL" clId="{D19B3637-82D0-4847-853D-C5DF33EE3F6D}"/>
    <pc:docChg chg="custSel modSld modMainMaster">
      <pc:chgData name="Horn, Veronique" userId="1bad49fb-5a10-43b3-b6d4-a88c2c37d64c" providerId="ADAL" clId="{D19B3637-82D0-4847-853D-C5DF33EE3F6D}" dt="2020-05-11T10:35:06.546" v="174" actId="1076"/>
      <pc:docMkLst>
        <pc:docMk/>
      </pc:docMkLst>
      <pc:sldChg chg="addSp delSp modSp">
        <pc:chgData name="Horn, Veronique" userId="1bad49fb-5a10-43b3-b6d4-a88c2c37d64c" providerId="ADAL" clId="{D19B3637-82D0-4847-853D-C5DF33EE3F6D}" dt="2020-04-30T13:51:55.656" v="19" actId="20577"/>
        <pc:sldMkLst>
          <pc:docMk/>
          <pc:sldMk cId="4201316322" sldId="257"/>
        </pc:sldMkLst>
        <pc:spChg chg="del mod">
          <ac:chgData name="Horn, Veronique" userId="1bad49fb-5a10-43b3-b6d4-a88c2c37d64c" providerId="ADAL" clId="{D19B3637-82D0-4847-853D-C5DF33EE3F6D}" dt="2020-04-30T13:48:48.499" v="8" actId="478"/>
          <ac:spMkLst>
            <pc:docMk/>
            <pc:sldMk cId="4201316322" sldId="257"/>
            <ac:spMk id="2" creationId="{00000000-0000-0000-0000-000000000000}"/>
          </ac:spMkLst>
        </pc:spChg>
        <pc:spChg chg="mod">
          <ac:chgData name="Horn, Veronique" userId="1bad49fb-5a10-43b3-b6d4-a88c2c37d64c" providerId="ADAL" clId="{D19B3637-82D0-4847-853D-C5DF33EE3F6D}" dt="2020-04-30T13:50:27.587" v="16" actId="121"/>
          <ac:spMkLst>
            <pc:docMk/>
            <pc:sldMk cId="4201316322" sldId="257"/>
            <ac:spMk id="3" creationId="{00000000-0000-0000-0000-000000000000}"/>
          </ac:spMkLst>
        </pc:spChg>
        <pc:spChg chg="mod">
          <ac:chgData name="Horn, Veronique" userId="1bad49fb-5a10-43b3-b6d4-a88c2c37d64c" providerId="ADAL" clId="{D19B3637-82D0-4847-853D-C5DF33EE3F6D}" dt="2020-04-30T13:51:55.656" v="19" actId="20577"/>
          <ac:spMkLst>
            <pc:docMk/>
            <pc:sldMk cId="4201316322" sldId="257"/>
            <ac:spMk id="4" creationId="{00000000-0000-0000-0000-000000000000}"/>
          </ac:spMkLst>
        </pc:spChg>
        <pc:spChg chg="add del mod">
          <ac:chgData name="Horn, Veronique" userId="1bad49fb-5a10-43b3-b6d4-a88c2c37d64c" providerId="ADAL" clId="{D19B3637-82D0-4847-853D-C5DF33EE3F6D}" dt="2020-04-30T13:48:56.992" v="10" actId="478"/>
          <ac:spMkLst>
            <pc:docMk/>
            <pc:sldMk cId="4201316322" sldId="257"/>
            <ac:spMk id="7" creationId="{80AA55F1-6D72-486D-A128-AF0FC93A2F5B}"/>
          </ac:spMkLst>
        </pc:spChg>
        <pc:spChg chg="add">
          <ac:chgData name="Horn, Veronique" userId="1bad49fb-5a10-43b3-b6d4-a88c2c37d64c" providerId="ADAL" clId="{D19B3637-82D0-4847-853D-C5DF33EE3F6D}" dt="2020-04-30T13:48:50.712" v="9"/>
          <ac:spMkLst>
            <pc:docMk/>
            <pc:sldMk cId="4201316322" sldId="257"/>
            <ac:spMk id="8" creationId="{22CEEE9E-060F-454A-8508-F34BF90F2F8D}"/>
          </ac:spMkLst>
        </pc:spChg>
        <pc:picChg chg="add">
          <ac:chgData name="Horn, Veronique" userId="1bad49fb-5a10-43b3-b6d4-a88c2c37d64c" providerId="ADAL" clId="{D19B3637-82D0-4847-853D-C5DF33EE3F6D}" dt="2020-04-30T13:47:42.953" v="3"/>
          <ac:picMkLst>
            <pc:docMk/>
            <pc:sldMk cId="4201316322" sldId="257"/>
            <ac:picMk id="5" creationId="{05DA2096-719A-4E1A-9EA4-2287B81B3337}"/>
          </ac:picMkLst>
        </pc:picChg>
      </pc:sldChg>
      <pc:sldChg chg="modSp">
        <pc:chgData name="Horn, Veronique" userId="1bad49fb-5a10-43b3-b6d4-a88c2c37d64c" providerId="ADAL" clId="{D19B3637-82D0-4847-853D-C5DF33EE3F6D}" dt="2020-04-30T14:45:02.272" v="20" actId="313"/>
        <pc:sldMkLst>
          <pc:docMk/>
          <pc:sldMk cId="3341402886" sldId="258"/>
        </pc:sldMkLst>
        <pc:spChg chg="mod">
          <ac:chgData name="Horn, Veronique" userId="1bad49fb-5a10-43b3-b6d4-a88c2c37d64c" providerId="ADAL" clId="{D19B3637-82D0-4847-853D-C5DF33EE3F6D}" dt="2020-04-30T14:45:02.272" v="20" actId="313"/>
          <ac:spMkLst>
            <pc:docMk/>
            <pc:sldMk cId="3341402886" sldId="258"/>
            <ac:spMk id="154629" creationId="{00000000-0000-0000-0000-000000000000}"/>
          </ac:spMkLst>
        </pc:spChg>
      </pc:sldChg>
      <pc:sldChg chg="addSp delSp modSp delCm">
        <pc:chgData name="Horn, Veronique" userId="1bad49fb-5a10-43b3-b6d4-a88c2c37d64c" providerId="ADAL" clId="{D19B3637-82D0-4847-853D-C5DF33EE3F6D}" dt="2020-04-30T16:04:27.320" v="26" actId="1592"/>
        <pc:sldMkLst>
          <pc:docMk/>
          <pc:sldMk cId="395169693" sldId="265"/>
        </pc:sldMkLst>
        <pc:picChg chg="add del">
          <ac:chgData name="Horn, Veronique" userId="1bad49fb-5a10-43b3-b6d4-a88c2c37d64c" providerId="ADAL" clId="{D19B3637-82D0-4847-853D-C5DF33EE3F6D}" dt="2020-04-30T16:03:50.664" v="22" actId="478"/>
          <ac:picMkLst>
            <pc:docMk/>
            <pc:sldMk cId="395169693" sldId="265"/>
            <ac:picMk id="2" creationId="{C26D72C8-8BAC-4FB0-89E7-D7BBA969068E}"/>
          </ac:picMkLst>
        </pc:picChg>
        <pc:picChg chg="add mod">
          <ac:chgData name="Horn, Veronique" userId="1bad49fb-5a10-43b3-b6d4-a88c2c37d64c" providerId="ADAL" clId="{D19B3637-82D0-4847-853D-C5DF33EE3F6D}" dt="2020-04-30T16:04:22.717" v="25" actId="1076"/>
          <ac:picMkLst>
            <pc:docMk/>
            <pc:sldMk cId="395169693" sldId="265"/>
            <ac:picMk id="3" creationId="{5D36FAA6-4A77-4B88-B949-5BF17BCD35E2}"/>
          </ac:picMkLst>
        </pc:picChg>
      </pc:sldChg>
      <pc:sldChg chg="addSp modSp delCm">
        <pc:chgData name="Horn, Veronique" userId="1bad49fb-5a10-43b3-b6d4-a88c2c37d64c" providerId="ADAL" clId="{D19B3637-82D0-4847-853D-C5DF33EE3F6D}" dt="2020-04-30T16:05:07.103" v="30" actId="1592"/>
        <pc:sldMkLst>
          <pc:docMk/>
          <pc:sldMk cId="3863602004" sldId="266"/>
        </pc:sldMkLst>
        <pc:picChg chg="add mod">
          <ac:chgData name="Horn, Veronique" userId="1bad49fb-5a10-43b3-b6d4-a88c2c37d64c" providerId="ADAL" clId="{D19B3637-82D0-4847-853D-C5DF33EE3F6D}" dt="2020-04-30T16:05:03.235" v="29" actId="1076"/>
          <ac:picMkLst>
            <pc:docMk/>
            <pc:sldMk cId="3863602004" sldId="266"/>
            <ac:picMk id="2" creationId="{60B6F4B8-0A35-4AB5-B542-167C2881DC77}"/>
          </ac:picMkLst>
        </pc:picChg>
      </pc:sldChg>
      <pc:sldChg chg="addSp modSp delCm">
        <pc:chgData name="Horn, Veronique" userId="1bad49fb-5a10-43b3-b6d4-a88c2c37d64c" providerId="ADAL" clId="{D19B3637-82D0-4847-853D-C5DF33EE3F6D}" dt="2020-04-30T16:05:53.109" v="34" actId="1592"/>
        <pc:sldMkLst>
          <pc:docMk/>
          <pc:sldMk cId="1810131323" sldId="269"/>
        </pc:sldMkLst>
        <pc:picChg chg="add mod">
          <ac:chgData name="Horn, Veronique" userId="1bad49fb-5a10-43b3-b6d4-a88c2c37d64c" providerId="ADAL" clId="{D19B3637-82D0-4847-853D-C5DF33EE3F6D}" dt="2020-04-30T16:05:49.767" v="33" actId="1076"/>
          <ac:picMkLst>
            <pc:docMk/>
            <pc:sldMk cId="1810131323" sldId="269"/>
            <ac:picMk id="2" creationId="{C81D23E4-E089-472D-BBC4-3B6AE1675F7D}"/>
          </ac:picMkLst>
        </pc:picChg>
      </pc:sldChg>
      <pc:sldChg chg="addSp modSp mod delCm">
        <pc:chgData name="Horn, Veronique" userId="1bad49fb-5a10-43b3-b6d4-a88c2c37d64c" providerId="ADAL" clId="{D19B3637-82D0-4847-853D-C5DF33EE3F6D}" dt="2020-05-11T10:28:03.292" v="144" actId="1076"/>
        <pc:sldMkLst>
          <pc:docMk/>
          <pc:sldMk cId="1877983282" sldId="272"/>
        </pc:sldMkLst>
        <pc:picChg chg="add mod">
          <ac:chgData name="Horn, Veronique" userId="1bad49fb-5a10-43b3-b6d4-a88c2c37d64c" providerId="ADAL" clId="{D19B3637-82D0-4847-853D-C5DF33EE3F6D}" dt="2020-05-11T10:28:03.292" v="144" actId="1076"/>
          <ac:picMkLst>
            <pc:docMk/>
            <pc:sldMk cId="1877983282" sldId="272"/>
            <ac:picMk id="2" creationId="{7C424746-FC16-406D-9D35-28CE1A74C67C}"/>
          </ac:picMkLst>
        </pc:picChg>
      </pc:sldChg>
      <pc:sldChg chg="addSp delSp modSp mod delCm">
        <pc:chgData name="Horn, Veronique" userId="1bad49fb-5a10-43b3-b6d4-a88c2c37d64c" providerId="ADAL" clId="{D19B3637-82D0-4847-853D-C5DF33EE3F6D}" dt="2020-05-11T10:29:14.966" v="148" actId="1076"/>
        <pc:sldMkLst>
          <pc:docMk/>
          <pc:sldMk cId="1316478224" sldId="276"/>
        </pc:sldMkLst>
        <pc:picChg chg="add del mod">
          <ac:chgData name="Horn, Veronique" userId="1bad49fb-5a10-43b3-b6d4-a88c2c37d64c" providerId="ADAL" clId="{D19B3637-82D0-4847-853D-C5DF33EE3F6D}" dt="2020-05-11T10:28:56.751" v="145" actId="478"/>
          <ac:picMkLst>
            <pc:docMk/>
            <pc:sldMk cId="1316478224" sldId="276"/>
            <ac:picMk id="2" creationId="{CFF9FC9E-A4BC-480A-A800-3AD776711FB1}"/>
          </ac:picMkLst>
        </pc:picChg>
        <pc:picChg chg="add mod">
          <ac:chgData name="Horn, Veronique" userId="1bad49fb-5a10-43b3-b6d4-a88c2c37d64c" providerId="ADAL" clId="{D19B3637-82D0-4847-853D-C5DF33EE3F6D}" dt="2020-05-11T10:29:14.966" v="148" actId="1076"/>
          <ac:picMkLst>
            <pc:docMk/>
            <pc:sldMk cId="1316478224" sldId="276"/>
            <ac:picMk id="3" creationId="{353AC37C-1945-4EDA-9FAE-5316969F848F}"/>
          </ac:picMkLst>
        </pc:picChg>
      </pc:sldChg>
      <pc:sldChg chg="addSp modSp delCm">
        <pc:chgData name="Horn, Veronique" userId="1bad49fb-5a10-43b3-b6d4-a88c2c37d64c" providerId="ADAL" clId="{D19B3637-82D0-4847-853D-C5DF33EE3F6D}" dt="2020-04-30T16:08:16.206" v="47" actId="1592"/>
        <pc:sldMkLst>
          <pc:docMk/>
          <pc:sldMk cId="1478120547" sldId="277"/>
        </pc:sldMkLst>
        <pc:picChg chg="add mod">
          <ac:chgData name="Horn, Veronique" userId="1bad49fb-5a10-43b3-b6d4-a88c2c37d64c" providerId="ADAL" clId="{D19B3637-82D0-4847-853D-C5DF33EE3F6D}" dt="2020-04-30T16:08:13.809" v="46" actId="1076"/>
          <ac:picMkLst>
            <pc:docMk/>
            <pc:sldMk cId="1478120547" sldId="277"/>
            <ac:picMk id="2" creationId="{99A018B7-4C02-46AC-AF03-C917FCAC9898}"/>
          </ac:picMkLst>
        </pc:picChg>
      </pc:sldChg>
      <pc:sldChg chg="addSp modSp delCm">
        <pc:chgData name="Horn, Veronique" userId="1bad49fb-5a10-43b3-b6d4-a88c2c37d64c" providerId="ADAL" clId="{D19B3637-82D0-4847-853D-C5DF33EE3F6D}" dt="2020-04-30T16:08:55.023" v="51" actId="1592"/>
        <pc:sldMkLst>
          <pc:docMk/>
          <pc:sldMk cId="1439084857" sldId="279"/>
        </pc:sldMkLst>
        <pc:picChg chg="add mod">
          <ac:chgData name="Horn, Veronique" userId="1bad49fb-5a10-43b3-b6d4-a88c2c37d64c" providerId="ADAL" clId="{D19B3637-82D0-4847-853D-C5DF33EE3F6D}" dt="2020-04-30T16:08:53.115" v="50" actId="1076"/>
          <ac:picMkLst>
            <pc:docMk/>
            <pc:sldMk cId="1439084857" sldId="279"/>
            <ac:picMk id="2" creationId="{3F482B85-B77D-41C2-964C-939A9A73AB9A}"/>
          </ac:picMkLst>
        </pc:picChg>
      </pc:sldChg>
      <pc:sldChg chg="addSp delSp modSp">
        <pc:chgData name="Horn, Veronique" userId="1bad49fb-5a10-43b3-b6d4-a88c2c37d64c" providerId="ADAL" clId="{D19B3637-82D0-4847-853D-C5DF33EE3F6D}" dt="2020-04-30T16:09:43.823" v="56" actId="1076"/>
        <pc:sldMkLst>
          <pc:docMk/>
          <pc:sldMk cId="1036138229" sldId="280"/>
        </pc:sldMkLst>
        <pc:picChg chg="add mod">
          <ac:chgData name="Horn, Veronique" userId="1bad49fb-5a10-43b3-b6d4-a88c2c37d64c" providerId="ADAL" clId="{D19B3637-82D0-4847-853D-C5DF33EE3F6D}" dt="2020-04-30T16:09:43.823" v="56" actId="1076"/>
          <ac:picMkLst>
            <pc:docMk/>
            <pc:sldMk cId="1036138229" sldId="280"/>
            <ac:picMk id="2" creationId="{6D411D5C-8EC5-4E35-B990-DF2AD6FC29AA}"/>
          </ac:picMkLst>
        </pc:picChg>
        <pc:picChg chg="del">
          <ac:chgData name="Horn, Veronique" userId="1bad49fb-5a10-43b3-b6d4-a88c2c37d64c" providerId="ADAL" clId="{D19B3637-82D0-4847-853D-C5DF33EE3F6D}" dt="2020-04-30T16:09:31.654" v="52" actId="478"/>
          <ac:picMkLst>
            <pc:docMk/>
            <pc:sldMk cId="1036138229" sldId="280"/>
            <ac:picMk id="8194" creationId="{00000000-0000-0000-0000-000000000000}"/>
          </ac:picMkLst>
        </pc:picChg>
      </pc:sldChg>
      <pc:sldChg chg="addSp delSp modSp mod delCm">
        <pc:chgData name="Horn, Veronique" userId="1bad49fb-5a10-43b3-b6d4-a88c2c37d64c" providerId="ADAL" clId="{D19B3637-82D0-4847-853D-C5DF33EE3F6D}" dt="2020-05-11T10:30:14.817" v="152" actId="1076"/>
        <pc:sldMkLst>
          <pc:docMk/>
          <pc:sldMk cId="1832977509" sldId="281"/>
        </pc:sldMkLst>
        <pc:picChg chg="add del mod">
          <ac:chgData name="Horn, Veronique" userId="1bad49fb-5a10-43b3-b6d4-a88c2c37d64c" providerId="ADAL" clId="{D19B3637-82D0-4847-853D-C5DF33EE3F6D}" dt="2020-05-11T10:30:04.816" v="149" actId="478"/>
          <ac:picMkLst>
            <pc:docMk/>
            <pc:sldMk cId="1832977509" sldId="281"/>
            <ac:picMk id="2" creationId="{35D5B0C4-BBE7-4C6D-A21E-80BC5E36F169}"/>
          </ac:picMkLst>
        </pc:picChg>
        <pc:picChg chg="add mod">
          <ac:chgData name="Horn, Veronique" userId="1bad49fb-5a10-43b3-b6d4-a88c2c37d64c" providerId="ADAL" clId="{D19B3637-82D0-4847-853D-C5DF33EE3F6D}" dt="2020-05-11T10:30:14.817" v="152" actId="1076"/>
          <ac:picMkLst>
            <pc:docMk/>
            <pc:sldMk cId="1832977509" sldId="281"/>
            <ac:picMk id="3" creationId="{EA695128-BE33-47FA-944F-CFB2101D228B}"/>
          </ac:picMkLst>
        </pc:picChg>
      </pc:sldChg>
      <pc:sldChg chg="addSp delSp delCm">
        <pc:chgData name="Horn, Veronique" userId="1bad49fb-5a10-43b3-b6d4-a88c2c37d64c" providerId="ADAL" clId="{D19B3637-82D0-4847-853D-C5DF33EE3F6D}" dt="2020-04-30T16:11:38.169" v="65" actId="1592"/>
        <pc:sldMkLst>
          <pc:docMk/>
          <pc:sldMk cId="3392185690" sldId="282"/>
        </pc:sldMkLst>
        <pc:picChg chg="add">
          <ac:chgData name="Horn, Veronique" userId="1bad49fb-5a10-43b3-b6d4-a88c2c37d64c" providerId="ADAL" clId="{D19B3637-82D0-4847-853D-C5DF33EE3F6D}" dt="2020-04-30T16:11:34.945" v="64"/>
          <ac:picMkLst>
            <pc:docMk/>
            <pc:sldMk cId="3392185690" sldId="282"/>
            <ac:picMk id="2" creationId="{456EBEEC-A2E4-456E-8038-7B316BC6D449}"/>
          </ac:picMkLst>
        </pc:picChg>
        <pc:picChg chg="del">
          <ac:chgData name="Horn, Veronique" userId="1bad49fb-5a10-43b3-b6d4-a88c2c37d64c" providerId="ADAL" clId="{D19B3637-82D0-4847-853D-C5DF33EE3F6D}" dt="2020-04-30T16:11:33.014" v="63" actId="478"/>
          <ac:picMkLst>
            <pc:docMk/>
            <pc:sldMk cId="3392185690" sldId="282"/>
            <ac:picMk id="10242" creationId="{00000000-0000-0000-0000-000000000000}"/>
          </ac:picMkLst>
        </pc:picChg>
      </pc:sldChg>
      <pc:sldChg chg="addSp delSp modSp mod delCm">
        <pc:chgData name="Horn, Veronique" userId="1bad49fb-5a10-43b3-b6d4-a88c2c37d64c" providerId="ADAL" clId="{D19B3637-82D0-4847-853D-C5DF33EE3F6D}" dt="2020-05-11T10:31:27.194" v="157" actId="1076"/>
        <pc:sldMkLst>
          <pc:docMk/>
          <pc:sldMk cId="510141513" sldId="284"/>
        </pc:sldMkLst>
        <pc:picChg chg="add del mod">
          <ac:chgData name="Horn, Veronique" userId="1bad49fb-5a10-43b3-b6d4-a88c2c37d64c" providerId="ADAL" clId="{D19B3637-82D0-4847-853D-C5DF33EE3F6D}" dt="2020-05-11T10:31:06.286" v="153" actId="478"/>
          <ac:picMkLst>
            <pc:docMk/>
            <pc:sldMk cId="510141513" sldId="284"/>
            <ac:picMk id="2" creationId="{A06BDB57-5CC4-463F-9E65-15EA31F4AAB7}"/>
          </ac:picMkLst>
        </pc:picChg>
        <pc:picChg chg="add mod">
          <ac:chgData name="Horn, Veronique" userId="1bad49fb-5a10-43b3-b6d4-a88c2c37d64c" providerId="ADAL" clId="{D19B3637-82D0-4847-853D-C5DF33EE3F6D}" dt="2020-05-11T10:31:27.194" v="157" actId="1076"/>
          <ac:picMkLst>
            <pc:docMk/>
            <pc:sldMk cId="510141513" sldId="284"/>
            <ac:picMk id="3" creationId="{7FABBD4C-DB7D-40C4-A1C9-FE2BE606C35A}"/>
          </ac:picMkLst>
        </pc:picChg>
      </pc:sldChg>
      <pc:sldChg chg="addSp modSp delCm">
        <pc:chgData name="Horn, Veronique" userId="1bad49fb-5a10-43b3-b6d4-a88c2c37d64c" providerId="ADAL" clId="{D19B3637-82D0-4847-853D-C5DF33EE3F6D}" dt="2020-04-30T16:13:27.513" v="76" actId="1592"/>
        <pc:sldMkLst>
          <pc:docMk/>
          <pc:sldMk cId="2352197377" sldId="287"/>
        </pc:sldMkLst>
        <pc:picChg chg="add mod">
          <ac:chgData name="Horn, Veronique" userId="1bad49fb-5a10-43b3-b6d4-a88c2c37d64c" providerId="ADAL" clId="{D19B3637-82D0-4847-853D-C5DF33EE3F6D}" dt="2020-04-30T16:13:24.701" v="75" actId="1076"/>
          <ac:picMkLst>
            <pc:docMk/>
            <pc:sldMk cId="2352197377" sldId="287"/>
            <ac:picMk id="2" creationId="{94E4631B-8A23-44A5-AEE2-A00103D2C501}"/>
          </ac:picMkLst>
        </pc:picChg>
      </pc:sldChg>
      <pc:sldChg chg="addSp modSp delCm">
        <pc:chgData name="Horn, Veronique" userId="1bad49fb-5a10-43b3-b6d4-a88c2c37d64c" providerId="ADAL" clId="{D19B3637-82D0-4847-853D-C5DF33EE3F6D}" dt="2020-04-30T16:13:59.237" v="81" actId="1592"/>
        <pc:sldMkLst>
          <pc:docMk/>
          <pc:sldMk cId="3532690978" sldId="289"/>
        </pc:sldMkLst>
        <pc:picChg chg="add mod">
          <ac:chgData name="Horn, Veronique" userId="1bad49fb-5a10-43b3-b6d4-a88c2c37d64c" providerId="ADAL" clId="{D19B3637-82D0-4847-853D-C5DF33EE3F6D}" dt="2020-04-30T16:13:56.789" v="80" actId="1076"/>
          <ac:picMkLst>
            <pc:docMk/>
            <pc:sldMk cId="3532690978" sldId="289"/>
            <ac:picMk id="2" creationId="{4ABFF91E-9E26-47C6-920D-7D5A6462DB31}"/>
          </ac:picMkLst>
        </pc:picChg>
      </pc:sldChg>
      <pc:sldChg chg="addSp delSp">
        <pc:chgData name="Horn, Veronique" userId="1bad49fb-5a10-43b3-b6d4-a88c2c37d64c" providerId="ADAL" clId="{D19B3637-82D0-4847-853D-C5DF33EE3F6D}" dt="2020-04-30T16:14:26.745" v="83"/>
        <pc:sldMkLst>
          <pc:docMk/>
          <pc:sldMk cId="3300932262" sldId="290"/>
        </pc:sldMkLst>
        <pc:picChg chg="add">
          <ac:chgData name="Horn, Veronique" userId="1bad49fb-5a10-43b3-b6d4-a88c2c37d64c" providerId="ADAL" clId="{D19B3637-82D0-4847-853D-C5DF33EE3F6D}" dt="2020-04-30T16:14:26.745" v="83"/>
          <ac:picMkLst>
            <pc:docMk/>
            <pc:sldMk cId="3300932262" sldId="290"/>
            <ac:picMk id="2" creationId="{9D3F392B-D266-4F8A-8CB3-427DE1AF4DFF}"/>
          </ac:picMkLst>
        </pc:picChg>
        <pc:picChg chg="del">
          <ac:chgData name="Horn, Veronique" userId="1bad49fb-5a10-43b3-b6d4-a88c2c37d64c" providerId="ADAL" clId="{D19B3637-82D0-4847-853D-C5DF33EE3F6D}" dt="2020-04-30T16:14:25.814" v="82" actId="478"/>
          <ac:picMkLst>
            <pc:docMk/>
            <pc:sldMk cId="3300932262" sldId="290"/>
            <ac:picMk id="14338" creationId="{00000000-0000-0000-0000-000000000000}"/>
          </ac:picMkLst>
        </pc:picChg>
      </pc:sldChg>
      <pc:sldChg chg="addSp delSp modSp mod delCm">
        <pc:chgData name="Horn, Veronique" userId="1bad49fb-5a10-43b3-b6d4-a88c2c37d64c" providerId="ADAL" clId="{D19B3637-82D0-4847-853D-C5DF33EE3F6D}" dt="2020-05-11T10:32:48.970" v="163" actId="14100"/>
        <pc:sldMkLst>
          <pc:docMk/>
          <pc:sldMk cId="1176858986" sldId="291"/>
        </pc:sldMkLst>
        <pc:picChg chg="add del mod">
          <ac:chgData name="Horn, Veronique" userId="1bad49fb-5a10-43b3-b6d4-a88c2c37d64c" providerId="ADAL" clId="{D19B3637-82D0-4847-853D-C5DF33EE3F6D}" dt="2020-05-11T10:32:26.569" v="158" actId="478"/>
          <ac:picMkLst>
            <pc:docMk/>
            <pc:sldMk cId="1176858986" sldId="291"/>
            <ac:picMk id="2" creationId="{15F478BB-1E15-4493-8BCE-B3BABAFCB801}"/>
          </ac:picMkLst>
        </pc:picChg>
        <pc:picChg chg="add mod">
          <ac:chgData name="Horn, Veronique" userId="1bad49fb-5a10-43b3-b6d4-a88c2c37d64c" providerId="ADAL" clId="{D19B3637-82D0-4847-853D-C5DF33EE3F6D}" dt="2020-05-11T10:32:48.970" v="163" actId="14100"/>
          <ac:picMkLst>
            <pc:docMk/>
            <pc:sldMk cId="1176858986" sldId="291"/>
            <ac:picMk id="3" creationId="{B290ED77-1BC5-40AB-96F9-C9FD31C5CF2C}"/>
          </ac:picMkLst>
        </pc:picChg>
      </pc:sldChg>
      <pc:sldChg chg="addSp delSp">
        <pc:chgData name="Horn, Veronique" userId="1bad49fb-5a10-43b3-b6d4-a88c2c37d64c" providerId="ADAL" clId="{D19B3637-82D0-4847-853D-C5DF33EE3F6D}" dt="2020-04-30T16:15:26.552" v="89"/>
        <pc:sldMkLst>
          <pc:docMk/>
          <pc:sldMk cId="1507783410" sldId="293"/>
        </pc:sldMkLst>
        <pc:picChg chg="add">
          <ac:chgData name="Horn, Veronique" userId="1bad49fb-5a10-43b3-b6d4-a88c2c37d64c" providerId="ADAL" clId="{D19B3637-82D0-4847-853D-C5DF33EE3F6D}" dt="2020-04-30T16:15:26.552" v="89"/>
          <ac:picMkLst>
            <pc:docMk/>
            <pc:sldMk cId="1507783410" sldId="293"/>
            <ac:picMk id="2" creationId="{E272477D-F380-42AD-93F8-8C84B84CF425}"/>
          </ac:picMkLst>
        </pc:picChg>
        <pc:picChg chg="del">
          <ac:chgData name="Horn, Veronique" userId="1bad49fb-5a10-43b3-b6d4-a88c2c37d64c" providerId="ADAL" clId="{D19B3637-82D0-4847-853D-C5DF33EE3F6D}" dt="2020-04-30T16:15:25.238" v="88" actId="478"/>
          <ac:picMkLst>
            <pc:docMk/>
            <pc:sldMk cId="1507783410" sldId="293"/>
            <ac:picMk id="16386" creationId="{00000000-0000-0000-0000-000000000000}"/>
          </ac:picMkLst>
        </pc:picChg>
      </pc:sldChg>
      <pc:sldChg chg="addSp modSp delCm">
        <pc:chgData name="Horn, Veronique" userId="1bad49fb-5a10-43b3-b6d4-a88c2c37d64c" providerId="ADAL" clId="{D19B3637-82D0-4847-853D-C5DF33EE3F6D}" dt="2020-04-30T16:15:58.185" v="93" actId="1592"/>
        <pc:sldMkLst>
          <pc:docMk/>
          <pc:sldMk cId="1154440207" sldId="294"/>
        </pc:sldMkLst>
        <pc:picChg chg="add mod">
          <ac:chgData name="Horn, Veronique" userId="1bad49fb-5a10-43b3-b6d4-a88c2c37d64c" providerId="ADAL" clId="{D19B3637-82D0-4847-853D-C5DF33EE3F6D}" dt="2020-04-30T16:15:55.334" v="92" actId="1076"/>
          <ac:picMkLst>
            <pc:docMk/>
            <pc:sldMk cId="1154440207" sldId="294"/>
            <ac:picMk id="2" creationId="{6758CF1E-4E5D-4EE9-B73D-F3505A775E7C}"/>
          </ac:picMkLst>
        </pc:picChg>
      </pc:sldChg>
      <pc:sldChg chg="addSp modSp delCm">
        <pc:chgData name="Horn, Veronique" userId="1bad49fb-5a10-43b3-b6d4-a88c2c37d64c" providerId="ADAL" clId="{D19B3637-82D0-4847-853D-C5DF33EE3F6D}" dt="2020-04-30T16:17:22.835" v="98" actId="1076"/>
        <pc:sldMkLst>
          <pc:docMk/>
          <pc:sldMk cId="44113043" sldId="295"/>
        </pc:sldMkLst>
        <pc:picChg chg="add mod">
          <ac:chgData name="Horn, Veronique" userId="1bad49fb-5a10-43b3-b6d4-a88c2c37d64c" providerId="ADAL" clId="{D19B3637-82D0-4847-853D-C5DF33EE3F6D}" dt="2020-04-30T16:17:22.835" v="98" actId="1076"/>
          <ac:picMkLst>
            <pc:docMk/>
            <pc:sldMk cId="44113043" sldId="295"/>
            <ac:picMk id="2" creationId="{A6EBF708-EB3A-47FD-9E06-9A3409239260}"/>
          </ac:picMkLst>
        </pc:picChg>
      </pc:sldChg>
      <pc:sldChg chg="addSp delSp modSp">
        <pc:chgData name="Horn, Veronique" userId="1bad49fb-5a10-43b3-b6d4-a88c2c37d64c" providerId="ADAL" clId="{D19B3637-82D0-4847-853D-C5DF33EE3F6D}" dt="2020-04-30T16:17:52.228" v="102" actId="1076"/>
        <pc:sldMkLst>
          <pc:docMk/>
          <pc:sldMk cId="822027329" sldId="297"/>
        </pc:sldMkLst>
        <pc:picChg chg="add mod">
          <ac:chgData name="Horn, Veronique" userId="1bad49fb-5a10-43b3-b6d4-a88c2c37d64c" providerId="ADAL" clId="{D19B3637-82D0-4847-853D-C5DF33EE3F6D}" dt="2020-04-30T16:17:52.228" v="102" actId="1076"/>
          <ac:picMkLst>
            <pc:docMk/>
            <pc:sldMk cId="822027329" sldId="297"/>
            <ac:picMk id="2" creationId="{DAE76646-63F0-4491-9239-4FE72B517165}"/>
          </ac:picMkLst>
        </pc:picChg>
        <pc:picChg chg="del">
          <ac:chgData name="Horn, Veronique" userId="1bad49fb-5a10-43b3-b6d4-a88c2c37d64c" providerId="ADAL" clId="{D19B3637-82D0-4847-853D-C5DF33EE3F6D}" dt="2020-04-30T16:17:46.286" v="99" actId="478"/>
          <ac:picMkLst>
            <pc:docMk/>
            <pc:sldMk cId="822027329" sldId="297"/>
            <ac:picMk id="19458" creationId="{00000000-0000-0000-0000-000000000000}"/>
          </ac:picMkLst>
        </pc:picChg>
      </pc:sldChg>
      <pc:sldChg chg="addSp modSp delCm">
        <pc:chgData name="Horn, Veronique" userId="1bad49fb-5a10-43b3-b6d4-a88c2c37d64c" providerId="ADAL" clId="{D19B3637-82D0-4847-853D-C5DF33EE3F6D}" dt="2020-04-30T16:19:01.790" v="107" actId="1592"/>
        <pc:sldMkLst>
          <pc:docMk/>
          <pc:sldMk cId="3328842249" sldId="298"/>
        </pc:sldMkLst>
        <pc:picChg chg="add mod">
          <ac:chgData name="Horn, Veronique" userId="1bad49fb-5a10-43b3-b6d4-a88c2c37d64c" providerId="ADAL" clId="{D19B3637-82D0-4847-853D-C5DF33EE3F6D}" dt="2020-04-30T16:18:59.920" v="106" actId="1076"/>
          <ac:picMkLst>
            <pc:docMk/>
            <pc:sldMk cId="3328842249" sldId="298"/>
            <ac:picMk id="2" creationId="{4F8733C4-16CA-4263-94EA-36579E294B3C}"/>
          </ac:picMkLst>
        </pc:picChg>
      </pc:sldChg>
      <pc:sldChg chg="addSp modSp delCm">
        <pc:chgData name="Horn, Veronique" userId="1bad49fb-5a10-43b3-b6d4-a88c2c37d64c" providerId="ADAL" clId="{D19B3637-82D0-4847-853D-C5DF33EE3F6D}" dt="2020-04-30T16:19:40.062" v="111" actId="1592"/>
        <pc:sldMkLst>
          <pc:docMk/>
          <pc:sldMk cId="3969059619" sldId="299"/>
        </pc:sldMkLst>
        <pc:picChg chg="add mod">
          <ac:chgData name="Horn, Veronique" userId="1bad49fb-5a10-43b3-b6d4-a88c2c37d64c" providerId="ADAL" clId="{D19B3637-82D0-4847-853D-C5DF33EE3F6D}" dt="2020-04-30T16:19:36.492" v="110" actId="1076"/>
          <ac:picMkLst>
            <pc:docMk/>
            <pc:sldMk cId="3969059619" sldId="299"/>
            <ac:picMk id="2" creationId="{B143E74B-9BD2-46D2-B138-D221560C2C68}"/>
          </ac:picMkLst>
        </pc:picChg>
      </pc:sldChg>
      <pc:sldChg chg="addSp modSp delCm">
        <pc:chgData name="Horn, Veronique" userId="1bad49fb-5a10-43b3-b6d4-a88c2c37d64c" providerId="ADAL" clId="{D19B3637-82D0-4847-853D-C5DF33EE3F6D}" dt="2020-04-30T16:20:23.503" v="117" actId="1592"/>
        <pc:sldMkLst>
          <pc:docMk/>
          <pc:sldMk cId="3021103510" sldId="301"/>
        </pc:sldMkLst>
        <pc:picChg chg="add mod">
          <ac:chgData name="Horn, Veronique" userId="1bad49fb-5a10-43b3-b6d4-a88c2c37d64c" providerId="ADAL" clId="{D19B3637-82D0-4847-853D-C5DF33EE3F6D}" dt="2020-04-30T16:20:21.566" v="116" actId="1076"/>
          <ac:picMkLst>
            <pc:docMk/>
            <pc:sldMk cId="3021103510" sldId="301"/>
            <ac:picMk id="2" creationId="{F87B5305-AB22-4F14-AC60-FA3A8F723BBE}"/>
          </ac:picMkLst>
        </pc:picChg>
      </pc:sldChg>
      <pc:sldChg chg="addSp delSp">
        <pc:chgData name="Horn, Veronique" userId="1bad49fb-5a10-43b3-b6d4-a88c2c37d64c" providerId="ADAL" clId="{D19B3637-82D0-4847-853D-C5DF33EE3F6D}" dt="2020-04-30T16:20:46.624" v="119"/>
        <pc:sldMkLst>
          <pc:docMk/>
          <pc:sldMk cId="237278782" sldId="302"/>
        </pc:sldMkLst>
        <pc:picChg chg="add">
          <ac:chgData name="Horn, Veronique" userId="1bad49fb-5a10-43b3-b6d4-a88c2c37d64c" providerId="ADAL" clId="{D19B3637-82D0-4847-853D-C5DF33EE3F6D}" dt="2020-04-30T16:20:46.624" v="119"/>
          <ac:picMkLst>
            <pc:docMk/>
            <pc:sldMk cId="237278782" sldId="302"/>
            <ac:picMk id="2" creationId="{E7EC548C-9A90-477A-8E23-051C74FEFBD3}"/>
          </ac:picMkLst>
        </pc:picChg>
        <pc:picChg chg="del">
          <ac:chgData name="Horn, Veronique" userId="1bad49fb-5a10-43b3-b6d4-a88c2c37d64c" providerId="ADAL" clId="{D19B3637-82D0-4847-853D-C5DF33EE3F6D}" dt="2020-04-30T16:20:45.366" v="118" actId="478"/>
          <ac:picMkLst>
            <pc:docMk/>
            <pc:sldMk cId="237278782" sldId="302"/>
            <ac:picMk id="23554" creationId="{00000000-0000-0000-0000-000000000000}"/>
          </ac:picMkLst>
        </pc:picChg>
      </pc:sldChg>
      <pc:sldChg chg="addSp delSp">
        <pc:chgData name="Horn, Veronique" userId="1bad49fb-5a10-43b3-b6d4-a88c2c37d64c" providerId="ADAL" clId="{D19B3637-82D0-4847-853D-C5DF33EE3F6D}" dt="2020-04-30T16:21:03.772" v="121"/>
        <pc:sldMkLst>
          <pc:docMk/>
          <pc:sldMk cId="1763807895" sldId="303"/>
        </pc:sldMkLst>
        <pc:picChg chg="add">
          <ac:chgData name="Horn, Veronique" userId="1bad49fb-5a10-43b3-b6d4-a88c2c37d64c" providerId="ADAL" clId="{D19B3637-82D0-4847-853D-C5DF33EE3F6D}" dt="2020-04-30T16:21:03.772" v="121"/>
          <ac:picMkLst>
            <pc:docMk/>
            <pc:sldMk cId="1763807895" sldId="303"/>
            <ac:picMk id="2" creationId="{B51AA414-6657-4E6D-9547-C8E9095050A7}"/>
          </ac:picMkLst>
        </pc:picChg>
        <pc:picChg chg="del">
          <ac:chgData name="Horn, Veronique" userId="1bad49fb-5a10-43b3-b6d4-a88c2c37d64c" providerId="ADAL" clId="{D19B3637-82D0-4847-853D-C5DF33EE3F6D}" dt="2020-04-30T16:21:02.518" v="120" actId="478"/>
          <ac:picMkLst>
            <pc:docMk/>
            <pc:sldMk cId="1763807895" sldId="303"/>
            <ac:picMk id="24578" creationId="{00000000-0000-0000-0000-000000000000}"/>
          </ac:picMkLst>
        </pc:picChg>
      </pc:sldChg>
      <pc:sldChg chg="addSp delCm">
        <pc:chgData name="Horn, Veronique" userId="1bad49fb-5a10-43b3-b6d4-a88c2c37d64c" providerId="ADAL" clId="{D19B3637-82D0-4847-853D-C5DF33EE3F6D}" dt="2020-04-30T16:22:01.847" v="123" actId="1592"/>
        <pc:sldMkLst>
          <pc:docMk/>
          <pc:sldMk cId="289345583" sldId="305"/>
        </pc:sldMkLst>
        <pc:picChg chg="add">
          <ac:chgData name="Horn, Veronique" userId="1bad49fb-5a10-43b3-b6d4-a88c2c37d64c" providerId="ADAL" clId="{D19B3637-82D0-4847-853D-C5DF33EE3F6D}" dt="2020-04-30T16:21:59.340" v="122"/>
          <ac:picMkLst>
            <pc:docMk/>
            <pc:sldMk cId="289345583" sldId="305"/>
            <ac:picMk id="2" creationId="{AE45EEF7-3FC7-4630-9C23-E3E1930E0CF1}"/>
          </ac:picMkLst>
        </pc:picChg>
      </pc:sldChg>
      <pc:sldChg chg="addSp modSp delCm">
        <pc:chgData name="Horn, Veronique" userId="1bad49fb-5a10-43b3-b6d4-a88c2c37d64c" providerId="ADAL" clId="{D19B3637-82D0-4847-853D-C5DF33EE3F6D}" dt="2020-04-30T16:23:10.344" v="128" actId="1592"/>
        <pc:sldMkLst>
          <pc:docMk/>
          <pc:sldMk cId="3859220388" sldId="306"/>
        </pc:sldMkLst>
        <pc:picChg chg="add mod">
          <ac:chgData name="Horn, Veronique" userId="1bad49fb-5a10-43b3-b6d4-a88c2c37d64c" providerId="ADAL" clId="{D19B3637-82D0-4847-853D-C5DF33EE3F6D}" dt="2020-04-30T16:22:56.750" v="126" actId="1076"/>
          <ac:picMkLst>
            <pc:docMk/>
            <pc:sldMk cId="3859220388" sldId="306"/>
            <ac:picMk id="2" creationId="{94CD75DA-0E92-4A90-8591-CC10EF071D5C}"/>
          </ac:picMkLst>
        </pc:picChg>
        <pc:picChg chg="add mod">
          <ac:chgData name="Horn, Veronique" userId="1bad49fb-5a10-43b3-b6d4-a88c2c37d64c" providerId="ADAL" clId="{D19B3637-82D0-4847-853D-C5DF33EE3F6D}" dt="2020-04-30T16:23:04.198" v="127" actId="1076"/>
          <ac:picMkLst>
            <pc:docMk/>
            <pc:sldMk cId="3859220388" sldId="306"/>
            <ac:picMk id="3" creationId="{431D6669-AF86-4C34-9E80-90C83D8CB687}"/>
          </ac:picMkLst>
        </pc:picChg>
      </pc:sldChg>
      <pc:sldChg chg="addSp delSp modSp mod">
        <pc:chgData name="Horn, Veronique" userId="1bad49fb-5a10-43b3-b6d4-a88c2c37d64c" providerId="ADAL" clId="{D19B3637-82D0-4847-853D-C5DF33EE3F6D}" dt="2020-05-11T10:34:24.374" v="170" actId="1076"/>
        <pc:sldMkLst>
          <pc:docMk/>
          <pc:sldMk cId="1124555012" sldId="307"/>
        </pc:sldMkLst>
        <pc:picChg chg="add del mod">
          <ac:chgData name="Horn, Veronique" userId="1bad49fb-5a10-43b3-b6d4-a88c2c37d64c" providerId="ADAL" clId="{D19B3637-82D0-4847-853D-C5DF33EE3F6D}" dt="2020-05-11T10:34:14.912" v="167" actId="478"/>
          <ac:picMkLst>
            <pc:docMk/>
            <pc:sldMk cId="1124555012" sldId="307"/>
            <ac:picMk id="2" creationId="{B302A45D-88D9-486D-9853-1988B808D459}"/>
          </ac:picMkLst>
        </pc:picChg>
        <pc:picChg chg="add mod">
          <ac:chgData name="Horn, Veronique" userId="1bad49fb-5a10-43b3-b6d4-a88c2c37d64c" providerId="ADAL" clId="{D19B3637-82D0-4847-853D-C5DF33EE3F6D}" dt="2020-05-11T10:34:24.374" v="170" actId="1076"/>
          <ac:picMkLst>
            <pc:docMk/>
            <pc:sldMk cId="1124555012" sldId="307"/>
            <ac:picMk id="3" creationId="{4ECBDD1E-69E4-4B3E-83E5-8147128429F4}"/>
          </ac:picMkLst>
        </pc:picChg>
        <pc:picChg chg="del">
          <ac:chgData name="Horn, Veronique" userId="1bad49fb-5a10-43b3-b6d4-a88c2c37d64c" providerId="ADAL" clId="{D19B3637-82D0-4847-853D-C5DF33EE3F6D}" dt="2020-04-30T16:23:27.550" v="129" actId="478"/>
          <ac:picMkLst>
            <pc:docMk/>
            <pc:sldMk cId="1124555012" sldId="307"/>
            <ac:picMk id="27650" creationId="{00000000-0000-0000-0000-000000000000}"/>
          </ac:picMkLst>
        </pc:picChg>
      </pc:sldChg>
      <pc:sldChg chg="addSp delSp modSp mod delCm">
        <pc:chgData name="Horn, Veronique" userId="1bad49fb-5a10-43b3-b6d4-a88c2c37d64c" providerId="ADAL" clId="{D19B3637-82D0-4847-853D-C5DF33EE3F6D}" dt="2020-05-11T10:35:06.546" v="174" actId="1076"/>
        <pc:sldMkLst>
          <pc:docMk/>
          <pc:sldMk cId="2966566945" sldId="309"/>
        </pc:sldMkLst>
        <pc:picChg chg="add del mod">
          <ac:chgData name="Horn, Veronique" userId="1bad49fb-5a10-43b3-b6d4-a88c2c37d64c" providerId="ADAL" clId="{D19B3637-82D0-4847-853D-C5DF33EE3F6D}" dt="2020-05-11T10:35:01.323" v="173" actId="478"/>
          <ac:picMkLst>
            <pc:docMk/>
            <pc:sldMk cId="2966566945" sldId="309"/>
            <ac:picMk id="2" creationId="{5294035B-DA60-437B-A978-C804CDA80970}"/>
          </ac:picMkLst>
        </pc:picChg>
        <pc:picChg chg="add mod">
          <ac:chgData name="Horn, Veronique" userId="1bad49fb-5a10-43b3-b6d4-a88c2c37d64c" providerId="ADAL" clId="{D19B3637-82D0-4847-853D-C5DF33EE3F6D}" dt="2020-05-11T10:35:06.546" v="174" actId="1076"/>
          <ac:picMkLst>
            <pc:docMk/>
            <pc:sldMk cId="2966566945" sldId="309"/>
            <ac:picMk id="3" creationId="{241C3161-CE0A-44BE-977B-E7072C30E35F}"/>
          </ac:picMkLst>
        </pc:picChg>
      </pc:sldChg>
      <pc:sldChg chg="addSp modSp delCm">
        <pc:chgData name="Horn, Veronique" userId="1bad49fb-5a10-43b3-b6d4-a88c2c37d64c" providerId="ADAL" clId="{D19B3637-82D0-4847-853D-C5DF33EE3F6D}" dt="2020-04-30T16:24:53.673" v="142" actId="1592"/>
        <pc:sldMkLst>
          <pc:docMk/>
          <pc:sldMk cId="657783487" sldId="311"/>
        </pc:sldMkLst>
        <pc:picChg chg="add mod">
          <ac:chgData name="Horn, Veronique" userId="1bad49fb-5a10-43b3-b6d4-a88c2c37d64c" providerId="ADAL" clId="{D19B3637-82D0-4847-853D-C5DF33EE3F6D}" dt="2020-04-30T16:24:49.518" v="141" actId="1076"/>
          <ac:picMkLst>
            <pc:docMk/>
            <pc:sldMk cId="657783487" sldId="311"/>
            <ac:picMk id="2" creationId="{35356401-3207-4D60-BE21-A3F30DD5C17A}"/>
          </ac:picMkLst>
        </pc:picChg>
      </pc:sldChg>
      <pc:sldMasterChg chg="addSp delSp modSp">
        <pc:chgData name="Horn, Veronique" userId="1bad49fb-5a10-43b3-b6d4-a88c2c37d64c" providerId="ADAL" clId="{D19B3637-82D0-4847-853D-C5DF33EE3F6D}" dt="2020-04-30T13:46:28.634" v="2"/>
        <pc:sldMasterMkLst>
          <pc:docMk/>
          <pc:sldMasterMk cId="0" sldId="2147483648"/>
        </pc:sldMasterMkLst>
        <pc:spChg chg="mod">
          <ac:chgData name="Horn, Veronique" userId="1bad49fb-5a10-43b3-b6d4-a88c2c37d64c" providerId="ADAL" clId="{D19B3637-82D0-4847-853D-C5DF33EE3F6D}" dt="2020-04-30T13:19:15.913" v="0"/>
          <ac:spMkLst>
            <pc:docMk/>
            <pc:sldMasterMk cId="0" sldId="2147483648"/>
            <ac:spMk id="7" creationId="{00000000-0000-0000-0000-000000000000}"/>
          </ac:spMkLst>
        </pc:spChg>
        <pc:picChg chg="add">
          <ac:chgData name="Horn, Veronique" userId="1bad49fb-5a10-43b3-b6d4-a88c2c37d64c" providerId="ADAL" clId="{D19B3637-82D0-4847-853D-C5DF33EE3F6D}" dt="2020-04-30T13:46:28.634" v="2"/>
          <ac:picMkLst>
            <pc:docMk/>
            <pc:sldMasterMk cId="0" sldId="2147483648"/>
            <ac:picMk id="6" creationId="{D2F913C2-1838-412E-AE57-CC376816BEA5}"/>
          </ac:picMkLst>
        </pc:picChg>
        <pc:picChg chg="del">
          <ac:chgData name="Horn, Veronique" userId="1bad49fb-5a10-43b3-b6d4-a88c2c37d64c" providerId="ADAL" clId="{D19B3637-82D0-4847-853D-C5DF33EE3F6D}" dt="2020-04-30T13:46:26.568" v="1" actId="478"/>
          <ac:picMkLst>
            <pc:docMk/>
            <pc:sldMasterMk cId="0" sldId="2147483648"/>
            <ac:picMk id="9" creationId="{00000000-0000-0000-0000-000000000000}"/>
          </ac:picMkLst>
        </pc:pic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5C293-3C6C-4D24-BF10-F6BB2D4A9FD9}" type="datetimeFigureOut">
              <a:rPr lang="en-GB" smtClean="0"/>
              <a:t>13/05/2020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8E0D21-1095-48AF-8C4E-3E47E39A4A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679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CBD9E0-45B6-4722-A9FB-3AF46BC36311}" type="slidenum">
              <a:rPr lang="en-US"/>
              <a:pPr/>
              <a:t>2</a:t>
            </a:fld>
            <a:endParaRPr lang="en-US"/>
          </a:p>
        </p:txBody>
      </p:sp>
      <p:sp>
        <p:nvSpPr>
          <p:cNvPr id="301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1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18034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C3FE04-4CA5-4F8F-9E2E-DE096944752F}" type="slidenum">
              <a:rPr lang="en-US"/>
              <a:pPr/>
              <a:t>11</a:t>
            </a:fld>
            <a:endParaRPr lang="en-US"/>
          </a:p>
        </p:txBody>
      </p:sp>
      <p:sp>
        <p:nvSpPr>
          <p:cNvPr id="389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4451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D73412-2A5A-41B9-A496-F5CFEED632DB}" type="slidenum">
              <a:rPr lang="en-US"/>
              <a:pPr/>
              <a:t>12</a:t>
            </a:fld>
            <a:endParaRPr lang="en-US"/>
          </a:p>
        </p:txBody>
      </p:sp>
      <p:sp>
        <p:nvSpPr>
          <p:cNvPr id="390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0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83601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7FC62E-D0EC-469F-B6C4-3F47379A6523}" type="slidenum">
              <a:rPr lang="en-US"/>
              <a:pPr/>
              <a:t>13</a:t>
            </a:fld>
            <a:endParaRPr lang="en-US"/>
          </a:p>
        </p:txBody>
      </p:sp>
      <p:sp>
        <p:nvSpPr>
          <p:cNvPr id="391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1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83340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10CC36-69CE-4CFB-9101-3D21E3EEF73F}" type="slidenum">
              <a:rPr lang="en-US"/>
              <a:pPr/>
              <a:t>14</a:t>
            </a:fld>
            <a:endParaRPr lang="en-US"/>
          </a:p>
        </p:txBody>
      </p:sp>
      <p:sp>
        <p:nvSpPr>
          <p:cNvPr id="392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2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4321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B23BBD-EBA9-4E93-8C8F-A176494CC08A}" type="slidenum">
              <a:rPr lang="en-US"/>
              <a:pPr/>
              <a:t>15</a:t>
            </a:fld>
            <a:endParaRPr lang="en-US"/>
          </a:p>
        </p:txBody>
      </p:sp>
      <p:sp>
        <p:nvSpPr>
          <p:cNvPr id="308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8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89252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004A0E-EEBD-417E-83EA-1EEA94A1A1DA}" type="slidenum">
              <a:rPr lang="en-US"/>
              <a:pPr/>
              <a:t>16</a:t>
            </a:fld>
            <a:endParaRPr lang="en-US"/>
          </a:p>
        </p:txBody>
      </p:sp>
      <p:sp>
        <p:nvSpPr>
          <p:cNvPr id="309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8230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82B681-EBC1-49DF-8D94-E83E0A5340BF}" type="slidenum">
              <a:rPr lang="en-US"/>
              <a:pPr/>
              <a:t>17</a:t>
            </a:fld>
            <a:endParaRPr lang="en-US"/>
          </a:p>
        </p:txBody>
      </p:sp>
      <p:sp>
        <p:nvSpPr>
          <p:cNvPr id="310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0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9231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9017C2-DCFD-4167-AE45-94BCBD0DB960}" type="slidenum">
              <a:rPr lang="en-US"/>
              <a:pPr/>
              <a:t>18</a:t>
            </a:fld>
            <a:endParaRPr lang="en-US"/>
          </a:p>
        </p:txBody>
      </p:sp>
      <p:sp>
        <p:nvSpPr>
          <p:cNvPr id="311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1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6942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D9C107-CCE0-4909-A8FD-173B76AD0C18}" type="slidenum">
              <a:rPr lang="en-US"/>
              <a:pPr/>
              <a:t>19</a:t>
            </a:fld>
            <a:endParaRPr lang="en-U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3007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CBF604-998E-4690-9E2F-3F56E864BD36}" type="slidenum">
              <a:rPr lang="en-US"/>
              <a:pPr/>
              <a:t>20</a:t>
            </a:fld>
            <a:endParaRPr lang="en-US"/>
          </a:p>
        </p:txBody>
      </p:sp>
      <p:sp>
        <p:nvSpPr>
          <p:cNvPr id="313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3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752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2868F6-9FF1-4DFE-9C88-66ED4BDADCEC}" type="slidenum">
              <a:rPr lang="en-US"/>
              <a:pPr/>
              <a:t>3</a:t>
            </a:fld>
            <a:endParaRPr lang="en-US"/>
          </a:p>
        </p:txBody>
      </p:sp>
      <p:sp>
        <p:nvSpPr>
          <p:cNvPr id="302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72251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4F32E7-8C06-4F67-A0E1-82F47B1A5CD6}" type="slidenum">
              <a:rPr lang="en-US"/>
              <a:pPr/>
              <a:t>21</a:t>
            </a:fld>
            <a:endParaRPr lang="en-US"/>
          </a:p>
        </p:txBody>
      </p:sp>
      <p:sp>
        <p:nvSpPr>
          <p:cNvPr id="31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4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2585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E06401-DB27-4A04-B18B-EC3E71375B03}" type="slidenum">
              <a:rPr lang="en-US"/>
              <a:pPr/>
              <a:t>22</a:t>
            </a:fld>
            <a:endParaRPr lang="en-US"/>
          </a:p>
        </p:txBody>
      </p:sp>
      <p:sp>
        <p:nvSpPr>
          <p:cNvPr id="315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5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9556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4EBBE3-08B2-461F-B0A4-854C6552EC27}" type="slidenum">
              <a:rPr lang="en-US"/>
              <a:pPr/>
              <a:t>23</a:t>
            </a:fld>
            <a:endParaRPr lang="en-US"/>
          </a:p>
        </p:txBody>
      </p:sp>
      <p:sp>
        <p:nvSpPr>
          <p:cNvPr id="316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6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02613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026D9D-7D12-4631-AC1D-4E26D0459F50}" type="slidenum">
              <a:rPr lang="en-US"/>
              <a:pPr/>
              <a:t>24</a:t>
            </a:fld>
            <a:endParaRPr lang="en-US"/>
          </a:p>
        </p:txBody>
      </p:sp>
      <p:sp>
        <p:nvSpPr>
          <p:cNvPr id="317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6304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F1013F-CAED-49D0-997B-9C02E2B34FC0}" type="slidenum">
              <a:rPr lang="en-US"/>
              <a:pPr/>
              <a:t>25</a:t>
            </a:fld>
            <a:endParaRPr lang="en-US"/>
          </a:p>
        </p:txBody>
      </p:sp>
      <p:sp>
        <p:nvSpPr>
          <p:cNvPr id="318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8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38093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9E0A24-D794-4307-84BA-A8571C286652}" type="slidenum">
              <a:rPr lang="en-US"/>
              <a:pPr/>
              <a:t>26</a:t>
            </a:fld>
            <a:endParaRPr lang="en-US"/>
          </a:p>
        </p:txBody>
      </p:sp>
      <p:sp>
        <p:nvSpPr>
          <p:cNvPr id="319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9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4704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03FD1D-72D3-416A-A9B8-A6E842C67216}" type="slidenum">
              <a:rPr lang="en-US"/>
              <a:pPr/>
              <a:t>27</a:t>
            </a:fld>
            <a:endParaRPr lang="en-US"/>
          </a:p>
        </p:txBody>
      </p:sp>
      <p:sp>
        <p:nvSpPr>
          <p:cNvPr id="346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04701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5AD88C-9CE2-4F54-AB53-ADCD5C7ADA88}" type="slidenum">
              <a:rPr lang="en-US"/>
              <a:pPr/>
              <a:t>28</a:t>
            </a:fld>
            <a:endParaRPr lang="en-US"/>
          </a:p>
        </p:txBody>
      </p:sp>
      <p:sp>
        <p:nvSpPr>
          <p:cNvPr id="347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7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46333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402AC3-0B26-44D0-B3B1-8C15258B838D}" type="slidenum">
              <a:rPr lang="en-US"/>
              <a:pPr/>
              <a:t>29</a:t>
            </a:fld>
            <a:endParaRPr lang="en-US"/>
          </a:p>
        </p:txBody>
      </p:sp>
      <p:sp>
        <p:nvSpPr>
          <p:cNvPr id="348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8817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609B00-14B0-4322-B738-C8067947A9A7}" type="slidenum">
              <a:rPr lang="en-US"/>
              <a:pPr/>
              <a:t>30</a:t>
            </a:fld>
            <a:endParaRPr lang="en-US"/>
          </a:p>
        </p:txBody>
      </p:sp>
      <p:sp>
        <p:nvSpPr>
          <p:cNvPr id="349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9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4743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3E978B-8960-49EE-9568-729DCEC9AAC0}" type="slidenum">
              <a:rPr lang="en-US"/>
              <a:pPr/>
              <a:t>4</a:t>
            </a:fld>
            <a:endParaRPr lang="en-US"/>
          </a:p>
        </p:txBody>
      </p:sp>
      <p:sp>
        <p:nvSpPr>
          <p:cNvPr id="30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8572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3CDD4D-8D3A-495A-94EE-8A68B29DB69A}" type="slidenum">
              <a:rPr lang="en-US"/>
              <a:pPr/>
              <a:t>31</a:t>
            </a:fld>
            <a:endParaRPr lang="en-US"/>
          </a:p>
        </p:txBody>
      </p:sp>
      <p:sp>
        <p:nvSpPr>
          <p:cNvPr id="350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0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0748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FAA502-8FBF-4325-80CB-22FE4CFD417C}" type="slidenum">
              <a:rPr lang="en-US"/>
              <a:pPr/>
              <a:t>32</a:t>
            </a:fld>
            <a:endParaRPr lang="en-US"/>
          </a:p>
        </p:txBody>
      </p:sp>
      <p:sp>
        <p:nvSpPr>
          <p:cNvPr id="352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36511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D02ED5-DCCE-43FB-B78C-5EE7739CD595}" type="slidenum">
              <a:rPr lang="en-US"/>
              <a:pPr/>
              <a:t>33</a:t>
            </a:fld>
            <a:endParaRPr lang="en-US"/>
          </a:p>
        </p:txBody>
      </p:sp>
      <p:sp>
        <p:nvSpPr>
          <p:cNvPr id="353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3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27191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9E5F86-4A37-4749-BEC6-7A5F1732EE3C}" type="slidenum">
              <a:rPr lang="en-US"/>
              <a:pPr/>
              <a:t>34</a:t>
            </a:fld>
            <a:endParaRPr lang="en-US"/>
          </a:p>
        </p:txBody>
      </p:sp>
      <p:sp>
        <p:nvSpPr>
          <p:cNvPr id="354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5390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3614CF-F03D-41D9-93F5-AC9AB3831E33}" type="slidenum">
              <a:rPr lang="en-US"/>
              <a:pPr/>
              <a:t>35</a:t>
            </a:fld>
            <a:endParaRPr lang="en-US"/>
          </a:p>
        </p:txBody>
      </p:sp>
      <p:sp>
        <p:nvSpPr>
          <p:cNvPr id="355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5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83207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3D52BC-5572-4BF7-97DB-054D8A003403}" type="slidenum">
              <a:rPr lang="en-US"/>
              <a:pPr/>
              <a:t>36</a:t>
            </a:fld>
            <a:endParaRPr lang="en-US"/>
          </a:p>
        </p:txBody>
      </p:sp>
      <p:sp>
        <p:nvSpPr>
          <p:cNvPr id="356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84997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91A6A7-5C26-43DD-9DD4-31A0F6F6E48B}" type="slidenum">
              <a:rPr lang="en-US"/>
              <a:pPr/>
              <a:t>37</a:t>
            </a:fld>
            <a:endParaRPr lang="en-US"/>
          </a:p>
        </p:txBody>
      </p:sp>
      <p:sp>
        <p:nvSpPr>
          <p:cNvPr id="357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7327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2C8DBB-8198-4B0E-8A86-ED6525EEDD6E}" type="slidenum">
              <a:rPr lang="en-US"/>
              <a:pPr/>
              <a:t>38</a:t>
            </a:fld>
            <a:endParaRPr lang="en-US"/>
          </a:p>
        </p:txBody>
      </p:sp>
      <p:sp>
        <p:nvSpPr>
          <p:cNvPr id="384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4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3607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CD2081-0E39-4826-A568-F2680C9ABCA0}" type="slidenum">
              <a:rPr lang="en-US"/>
              <a:pPr/>
              <a:t>39</a:t>
            </a:fld>
            <a:endParaRPr lang="en-US"/>
          </a:p>
        </p:txBody>
      </p:sp>
      <p:sp>
        <p:nvSpPr>
          <p:cNvPr id="358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1840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168189-0D7B-4761-9F03-00B1A4871BAB}" type="slidenum">
              <a:rPr lang="en-US"/>
              <a:pPr/>
              <a:t>40</a:t>
            </a:fld>
            <a:endParaRPr lang="en-US"/>
          </a:p>
        </p:txBody>
      </p:sp>
      <p:sp>
        <p:nvSpPr>
          <p:cNvPr id="359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9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178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A15EEA-4E08-4367-9A8A-8F2F0A68D15A}" type="slidenum">
              <a:rPr lang="en-US"/>
              <a:pPr/>
              <a:t>5</a:t>
            </a:fld>
            <a:endParaRPr lang="en-US"/>
          </a:p>
        </p:txBody>
      </p:sp>
      <p:sp>
        <p:nvSpPr>
          <p:cNvPr id="387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7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96061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5B0702-DA6D-4FEA-AC87-D203F7B7D7F6}" type="slidenum">
              <a:rPr lang="en-US"/>
              <a:pPr/>
              <a:t>41</a:t>
            </a:fld>
            <a:endParaRPr lang="en-US"/>
          </a:p>
        </p:txBody>
      </p:sp>
      <p:sp>
        <p:nvSpPr>
          <p:cNvPr id="360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0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3197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9B24AC-D595-4433-BE26-6E2034C10E42}" type="slidenum">
              <a:rPr lang="en-US"/>
              <a:pPr/>
              <a:t>42</a:t>
            </a:fld>
            <a:endParaRPr lang="en-US"/>
          </a:p>
        </p:txBody>
      </p:sp>
      <p:sp>
        <p:nvSpPr>
          <p:cNvPr id="361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1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80806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409D40-AE94-44D2-899E-109693A1BE55}" type="slidenum">
              <a:rPr lang="en-US"/>
              <a:pPr/>
              <a:t>43</a:t>
            </a:fld>
            <a:endParaRPr lang="en-US"/>
          </a:p>
        </p:txBody>
      </p:sp>
      <p:sp>
        <p:nvSpPr>
          <p:cNvPr id="362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2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17871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F14878-DC7B-4E72-BADB-CB7AFB127369}" type="slidenum">
              <a:rPr lang="en-US"/>
              <a:pPr/>
              <a:t>44</a:t>
            </a:fld>
            <a:endParaRPr lang="en-US"/>
          </a:p>
        </p:txBody>
      </p:sp>
      <p:sp>
        <p:nvSpPr>
          <p:cNvPr id="363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3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76256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A46866-4471-4734-B238-73B31CD11A2B}" type="slidenum">
              <a:rPr lang="en-US"/>
              <a:pPr/>
              <a:t>45</a:t>
            </a:fld>
            <a:endParaRPr lang="en-US"/>
          </a:p>
        </p:txBody>
      </p:sp>
      <p:sp>
        <p:nvSpPr>
          <p:cNvPr id="364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4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90444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242920-1951-4478-9A3C-19ADE7E2483D}" type="slidenum">
              <a:rPr lang="en-US"/>
              <a:pPr/>
              <a:t>46</a:t>
            </a:fld>
            <a:endParaRPr lang="en-US"/>
          </a:p>
        </p:txBody>
      </p:sp>
      <p:sp>
        <p:nvSpPr>
          <p:cNvPr id="365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5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29082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12C13D-D3EC-478C-8B9A-284AA622571C}" type="slidenum">
              <a:rPr lang="en-US"/>
              <a:pPr/>
              <a:t>47</a:t>
            </a:fld>
            <a:endParaRPr lang="en-US"/>
          </a:p>
        </p:txBody>
      </p:sp>
      <p:sp>
        <p:nvSpPr>
          <p:cNvPr id="367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7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5776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E43A9C-8525-4804-A234-4337BF20E679}" type="slidenum">
              <a:rPr lang="en-US"/>
              <a:pPr/>
              <a:t>48</a:t>
            </a:fld>
            <a:endParaRPr lang="en-US"/>
          </a:p>
        </p:txBody>
      </p:sp>
      <p:sp>
        <p:nvSpPr>
          <p:cNvPr id="368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54082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EA97F6-62EC-4FCF-89D8-C6E6E6F2EB91}" type="slidenum">
              <a:rPr lang="en-US"/>
              <a:pPr/>
              <a:t>49</a:t>
            </a:fld>
            <a:endParaRPr lang="en-US"/>
          </a:p>
        </p:txBody>
      </p:sp>
      <p:sp>
        <p:nvSpPr>
          <p:cNvPr id="386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6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77568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10CF83-3AED-4D2B-A764-536B89A5FD77}" type="slidenum">
              <a:rPr lang="en-US"/>
              <a:pPr/>
              <a:t>50</a:t>
            </a:fld>
            <a:endParaRPr lang="en-US"/>
          </a:p>
        </p:txBody>
      </p:sp>
      <p:sp>
        <p:nvSpPr>
          <p:cNvPr id="369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9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6355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DAB8D9-F511-495B-81E1-C62FDFED866F}" type="slidenum">
              <a:rPr lang="en-US"/>
              <a:pPr/>
              <a:t>6</a:t>
            </a:fld>
            <a:endParaRPr lang="en-US"/>
          </a:p>
        </p:txBody>
      </p:sp>
      <p:sp>
        <p:nvSpPr>
          <p:cNvPr id="388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85195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CA8DB0-0A15-4E32-B002-E85D5B390FFF}" type="slidenum">
              <a:rPr lang="en-US"/>
              <a:pPr/>
              <a:t>51</a:t>
            </a:fld>
            <a:endParaRPr lang="en-US"/>
          </a:p>
        </p:txBody>
      </p:sp>
      <p:sp>
        <p:nvSpPr>
          <p:cNvPr id="370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0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90198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1E69E2-681D-4BBD-A88D-3F9589417215}" type="slidenum">
              <a:rPr lang="en-US"/>
              <a:pPr/>
              <a:t>52</a:t>
            </a:fld>
            <a:endParaRPr lang="en-US"/>
          </a:p>
        </p:txBody>
      </p:sp>
      <p:sp>
        <p:nvSpPr>
          <p:cNvPr id="371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1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51256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14FF9A-2BB0-4B04-8541-0F8A5C3996A6}" type="slidenum">
              <a:rPr lang="en-US"/>
              <a:pPr/>
              <a:t>53</a:t>
            </a:fld>
            <a:endParaRPr lang="en-US"/>
          </a:p>
        </p:txBody>
      </p:sp>
      <p:sp>
        <p:nvSpPr>
          <p:cNvPr id="372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2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350003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5362E0-1312-493A-8CE0-0E128148FA47}" type="slidenum">
              <a:rPr lang="en-US"/>
              <a:pPr/>
              <a:t>54</a:t>
            </a:fld>
            <a:endParaRPr lang="en-US"/>
          </a:p>
        </p:txBody>
      </p:sp>
      <p:sp>
        <p:nvSpPr>
          <p:cNvPr id="373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3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09423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94E43B-18EC-4145-854A-E67A65506B18}" type="slidenum">
              <a:rPr lang="en-US"/>
              <a:pPr/>
              <a:t>55</a:t>
            </a:fld>
            <a:endParaRPr lang="en-US"/>
          </a:p>
        </p:txBody>
      </p:sp>
      <p:sp>
        <p:nvSpPr>
          <p:cNvPr id="374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4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207387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156372-9E9B-453F-95F7-EB9E000B2A3F}" type="slidenum">
              <a:rPr lang="en-US"/>
              <a:pPr/>
              <a:t>56</a:t>
            </a:fld>
            <a:endParaRPr lang="en-US"/>
          </a:p>
        </p:txBody>
      </p:sp>
      <p:sp>
        <p:nvSpPr>
          <p:cNvPr id="375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29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1D0682-9C12-4252-B7C0-88FC702F1960}" type="slidenum">
              <a:rPr lang="en-US"/>
              <a:pPr/>
              <a:t>7</a:t>
            </a:fld>
            <a:endParaRPr lang="en-US"/>
          </a:p>
        </p:txBody>
      </p:sp>
      <p:sp>
        <p:nvSpPr>
          <p:cNvPr id="304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4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1006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A41F58-AA24-4767-8BA7-ACC53F2AB4E5}" type="slidenum">
              <a:rPr lang="en-US"/>
              <a:pPr/>
              <a:t>8</a:t>
            </a:fld>
            <a:endParaRPr lang="en-US"/>
          </a:p>
        </p:txBody>
      </p:sp>
      <p:sp>
        <p:nvSpPr>
          <p:cNvPr id="30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386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770F26-A2CE-418B-ACD7-28E6DCB0947D}" type="slidenum">
              <a:rPr lang="en-US"/>
              <a:pPr/>
              <a:t>9</a:t>
            </a:fld>
            <a:endParaRPr lang="en-US"/>
          </a:p>
        </p:txBody>
      </p:sp>
      <p:sp>
        <p:nvSpPr>
          <p:cNvPr id="306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6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99619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008FBD-DFC9-4D02-8791-0A6406353B57}" type="slidenum">
              <a:rPr lang="en-US"/>
              <a:pPr/>
              <a:t>10</a:t>
            </a:fld>
            <a:endParaRPr lang="en-US"/>
          </a:p>
        </p:txBody>
      </p:sp>
      <p:sp>
        <p:nvSpPr>
          <p:cNvPr id="307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811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990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2286000"/>
            <a:ext cx="3810000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2286000"/>
            <a:ext cx="3810000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4267200"/>
            <a:ext cx="3810000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4267200"/>
            <a:ext cx="3810000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888172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2286000"/>
            <a:ext cx="7772400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4267200"/>
            <a:ext cx="7772400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848549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237312"/>
            <a:ext cx="9144000" cy="6206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Principles </a:t>
            </a:r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GB" sz="10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Ed., Coronel, Morris, Crockett, </a:t>
            </a:r>
            <a:r>
              <a:rPr lang="en-GB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Blewett</a:t>
            </a:r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©2020 Cengage EMEA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F913C2-1838-412E-AE57-CC376816BEA5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207896" y="6237312"/>
            <a:ext cx="964842" cy="6365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2696" y="2375062"/>
            <a:ext cx="6400800" cy="1197954"/>
          </a:xfrm>
        </p:spPr>
        <p:txBody>
          <a:bodyPr>
            <a:normAutofit/>
          </a:bodyPr>
          <a:lstStyle/>
          <a:p>
            <a:pPr algn="r"/>
            <a:r>
              <a:rPr lang="en-US" sz="2800" dirty="0"/>
              <a:t>Carlos Coronel, Steven Morris, </a:t>
            </a:r>
          </a:p>
          <a:p>
            <a:pPr algn="r"/>
            <a:r>
              <a:rPr lang="en-US" sz="2800" dirty="0"/>
              <a:t>Keeley Crockett, Craig Blewett</a:t>
            </a:r>
            <a:endParaRPr lang="en-GB" sz="2800" dirty="0"/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1371600" y="4005064"/>
            <a:ext cx="6400800" cy="1752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GB" sz="3600" dirty="0">
                <a:solidFill>
                  <a:srgbClr val="0070C0"/>
                </a:solidFill>
                <a:latin typeface="Arial Narrow" pitchFamily="34" charset="0"/>
              </a:rPr>
              <a:t>CHAPTER 3</a:t>
            </a:r>
          </a:p>
          <a:p>
            <a:pPr marL="0" indent="0" algn="ctr">
              <a:buFontTx/>
              <a:buNone/>
            </a:pPr>
            <a:r>
              <a:rPr lang="en-GB" sz="3600" dirty="0">
                <a:solidFill>
                  <a:srgbClr val="0070C0"/>
                </a:solidFill>
                <a:latin typeface="Arial Narrow" pitchFamily="34" charset="0"/>
              </a:rPr>
              <a:t>RELATIONAL MODEL CHARACTERISTICS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DA2096-719A-4E1A-9EA4-2287B81B3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2932"/>
            <a:ext cx="3098213" cy="401799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2CEEE9E-060F-454A-8508-F34BF90F2F8D}"/>
              </a:ext>
            </a:extLst>
          </p:cNvPr>
          <p:cNvSpPr txBox="1">
            <a:spLocks/>
          </p:cNvSpPr>
          <p:nvPr/>
        </p:nvSpPr>
        <p:spPr>
          <a:xfrm>
            <a:off x="1187624" y="54868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1" dirty="0"/>
              <a:t>Database Principles</a:t>
            </a:r>
            <a:br>
              <a:rPr lang="en-US" sz="3600" dirty="0"/>
            </a:br>
            <a:r>
              <a:rPr lang="en-US" sz="3000" dirty="0"/>
              <a:t>Fundamentals of Design, </a:t>
            </a:r>
            <a:br>
              <a:rPr lang="en-US" sz="3000" dirty="0"/>
            </a:br>
            <a:r>
              <a:rPr lang="en-US" sz="3000" dirty="0"/>
              <a:t>Implementation, and Management </a:t>
            </a:r>
            <a:endParaRPr lang="en-GB" sz="3000" dirty="0"/>
          </a:p>
        </p:txBody>
      </p:sp>
    </p:spTree>
    <p:extLst>
      <p:ext uri="{BB962C8B-B14F-4D97-AF65-F5344CB8AC3E}">
        <p14:creationId xmlns:p14="http://schemas.microsoft.com/office/powerpoint/2010/main" val="4201316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sz="2800"/>
              <a:t>Example Relation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B6F4B8-0A35-4AB5-B542-167C2881D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300" y="1124744"/>
            <a:ext cx="5641400" cy="503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602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37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Attributes and Domains</a:t>
            </a:r>
          </a:p>
        </p:txBody>
      </p:sp>
      <p:sp>
        <p:nvSpPr>
          <p:cNvPr id="379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Each attribute is a named column within the relational table and draws its values from a </a:t>
            </a:r>
            <a:r>
              <a:rPr lang="en-GB" b="1" dirty="0"/>
              <a:t>domain</a:t>
            </a:r>
            <a:r>
              <a:rPr lang="en-GB" dirty="0"/>
              <a:t>.</a:t>
            </a:r>
          </a:p>
          <a:p>
            <a:r>
              <a:rPr lang="en-GB" dirty="0"/>
              <a:t>The domain of values for an attribute should contain only atomic values and any one value should not be divisible into components.</a:t>
            </a:r>
          </a:p>
          <a:p>
            <a:r>
              <a:rPr lang="en-GB" dirty="0"/>
              <a:t>No attributes with more than one value are allowed.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2891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380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Degree and Cardinality</a:t>
            </a:r>
          </a:p>
        </p:txBody>
      </p:sp>
      <p:sp>
        <p:nvSpPr>
          <p:cNvPr id="380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400" b="1" dirty="0"/>
              <a:t>Degree </a:t>
            </a:r>
            <a:r>
              <a:rPr lang="en-GB" sz="2400" dirty="0"/>
              <a:t>and </a:t>
            </a:r>
            <a:r>
              <a:rPr lang="en-GB" sz="2400" b="1" dirty="0"/>
              <a:t>cardinality </a:t>
            </a:r>
            <a:r>
              <a:rPr lang="en-GB" sz="2400" dirty="0"/>
              <a:t>are two important properties of the relational model. </a:t>
            </a:r>
          </a:p>
          <a:p>
            <a:r>
              <a:rPr lang="en-GB" sz="2400" dirty="0"/>
              <a:t>A relation with </a:t>
            </a:r>
            <a:r>
              <a:rPr lang="en-GB" sz="2400" i="1" dirty="0"/>
              <a:t>N </a:t>
            </a:r>
            <a:r>
              <a:rPr lang="en-GB" sz="2400" dirty="0"/>
              <a:t>columns and </a:t>
            </a:r>
            <a:r>
              <a:rPr lang="en-GB" sz="2400" i="1" dirty="0"/>
              <a:t>N </a:t>
            </a:r>
            <a:r>
              <a:rPr lang="en-GB" sz="2400" dirty="0"/>
              <a:t>rows is said to be of degree </a:t>
            </a:r>
            <a:r>
              <a:rPr lang="en-GB" sz="2400" i="1" dirty="0"/>
              <a:t>N </a:t>
            </a:r>
            <a:r>
              <a:rPr lang="en-GB" sz="2400" dirty="0"/>
              <a:t>and cardinality </a:t>
            </a:r>
            <a:r>
              <a:rPr lang="en-GB" sz="2400" i="1" dirty="0"/>
              <a:t>N</a:t>
            </a:r>
            <a:r>
              <a:rPr lang="en-GB" sz="2400" dirty="0"/>
              <a:t>. </a:t>
            </a:r>
          </a:p>
          <a:p>
            <a:r>
              <a:rPr lang="en-GB" sz="2400" dirty="0"/>
              <a:t>The degree of a relation is the number of its attributes and the cardinality of a relation is the number of its tuples. </a:t>
            </a:r>
          </a:p>
          <a:p>
            <a:r>
              <a:rPr lang="en-GB" sz="2400" dirty="0"/>
              <a:t>The product of a relation’s degree and cardinality is the number of attribute values it contains.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219946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381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Degree and Cardinality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1D23E4-E089-472D-BBC4-3B6AE1675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844824"/>
            <a:ext cx="8686800" cy="360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31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378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Relational Schema</a:t>
            </a:r>
          </a:p>
        </p:txBody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 </a:t>
            </a:r>
            <a:r>
              <a:rPr lang="en-GB" b="1"/>
              <a:t>relational schema </a:t>
            </a:r>
            <a:r>
              <a:rPr lang="en-GB"/>
              <a:t>is a textual representation of the database tables, where each table is described by its name followed by the list of its attributes in parentheses.</a:t>
            </a:r>
          </a:p>
          <a:p>
            <a:r>
              <a:rPr lang="en-GB"/>
              <a:t>A relational schema </a:t>
            </a:r>
            <a:r>
              <a:rPr lang="en-GB" i="1"/>
              <a:t>R </a:t>
            </a:r>
            <a:r>
              <a:rPr lang="en-GB"/>
              <a:t>can be formally defined as </a:t>
            </a:r>
          </a:p>
          <a:p>
            <a:pPr>
              <a:buFontTx/>
              <a:buNone/>
            </a:pPr>
            <a:r>
              <a:rPr lang="en-GB" i="1"/>
              <a:t>	R</a:t>
            </a:r>
            <a:r>
              <a:rPr lang="en-GB"/>
              <a:t>={</a:t>
            </a:r>
            <a:r>
              <a:rPr lang="en-GB" i="1"/>
              <a:t>a1, a2,...,an</a:t>
            </a:r>
            <a:r>
              <a:rPr lang="en-GB"/>
              <a:t>} where </a:t>
            </a:r>
            <a:r>
              <a:rPr lang="en-GB" i="1"/>
              <a:t>a1…an </a:t>
            </a:r>
            <a:r>
              <a:rPr lang="en-GB"/>
              <a:t>are a set of attributes belonging to the relation.</a:t>
            </a:r>
          </a:p>
        </p:txBody>
      </p:sp>
    </p:spTree>
    <p:extLst>
      <p:ext uri="{BB962C8B-B14F-4D97-AF65-F5344CB8AC3E}">
        <p14:creationId xmlns:p14="http://schemas.microsoft.com/office/powerpoint/2010/main" val="1821546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159748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r>
              <a:rPr lang="en-US"/>
              <a:t>Keys</a:t>
            </a:r>
          </a:p>
        </p:txBody>
      </p:sp>
      <p:sp>
        <p:nvSpPr>
          <p:cNvPr id="1597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1828800"/>
            <a:ext cx="7772400" cy="4114800"/>
          </a:xfrm>
        </p:spPr>
        <p:txBody>
          <a:bodyPr>
            <a:normAutofit lnSpcReduction="10000"/>
          </a:bodyPr>
          <a:lstStyle/>
          <a:p>
            <a:r>
              <a:rPr lang="en-US"/>
              <a:t>Consists of one or more attributes that determine other attributes</a:t>
            </a:r>
          </a:p>
          <a:p>
            <a:r>
              <a:rPr lang="en-US"/>
              <a:t>Primary key (PK) is an attribute (or a combination of attributes) that uniquely identifies any given entity (row)</a:t>
            </a:r>
          </a:p>
          <a:p>
            <a:r>
              <a:rPr lang="en-US"/>
              <a:t>Key’s role is based on determination</a:t>
            </a:r>
          </a:p>
          <a:p>
            <a:pPr lvl="1"/>
            <a:r>
              <a:rPr lang="en-US"/>
              <a:t>If you know the value of attribute A, you can look up (determine) the value of attribute B</a:t>
            </a:r>
          </a:p>
        </p:txBody>
      </p:sp>
    </p:spTree>
    <p:extLst>
      <p:ext uri="{BB962C8B-B14F-4D97-AF65-F5344CB8AC3E}">
        <p14:creationId xmlns:p14="http://schemas.microsoft.com/office/powerpoint/2010/main" val="2139952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Keys (continued)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424746-FC16-406D-9D35-28CE1A74C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2" y="2326332"/>
            <a:ext cx="9036496" cy="220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83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16179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Relational Database Keys</a:t>
            </a:r>
          </a:p>
        </p:txBody>
      </p:sp>
      <p:sp>
        <p:nvSpPr>
          <p:cNvPr id="16179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1905000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Composite key</a:t>
            </a:r>
          </a:p>
          <a:p>
            <a:pPr lvl="1">
              <a:lnSpc>
                <a:spcPct val="90000"/>
              </a:lnSpc>
            </a:pPr>
            <a:r>
              <a:rPr lang="en-US"/>
              <a:t>Composed of more than one attribute</a:t>
            </a:r>
          </a:p>
          <a:p>
            <a:pPr>
              <a:lnSpc>
                <a:spcPct val="90000"/>
              </a:lnSpc>
            </a:pPr>
            <a:r>
              <a:rPr lang="en-US"/>
              <a:t>Key attribute</a:t>
            </a:r>
          </a:p>
          <a:p>
            <a:pPr lvl="1">
              <a:lnSpc>
                <a:spcPct val="90000"/>
              </a:lnSpc>
            </a:pPr>
            <a:r>
              <a:rPr lang="en-US"/>
              <a:t>Any attribute that is part of a key</a:t>
            </a:r>
          </a:p>
          <a:p>
            <a:pPr>
              <a:lnSpc>
                <a:spcPct val="90000"/>
              </a:lnSpc>
            </a:pPr>
            <a:r>
              <a:rPr lang="en-US"/>
              <a:t>Superkey</a:t>
            </a:r>
          </a:p>
          <a:p>
            <a:pPr lvl="1">
              <a:lnSpc>
                <a:spcPct val="90000"/>
              </a:lnSpc>
            </a:pPr>
            <a:r>
              <a:rPr lang="en-US"/>
              <a:t>Any key that uniquely identifies each row</a:t>
            </a:r>
          </a:p>
          <a:p>
            <a:pPr>
              <a:lnSpc>
                <a:spcPct val="90000"/>
              </a:lnSpc>
            </a:pPr>
            <a:r>
              <a:rPr lang="en-US"/>
              <a:t>Candidate key </a:t>
            </a:r>
          </a:p>
          <a:p>
            <a:pPr lvl="1">
              <a:lnSpc>
                <a:spcPct val="90000"/>
              </a:lnSpc>
            </a:pPr>
            <a:r>
              <a:rPr lang="en-US"/>
              <a:t>A superkey without redundancies</a:t>
            </a:r>
          </a:p>
        </p:txBody>
      </p:sp>
    </p:spTree>
    <p:extLst>
      <p:ext uri="{BB962C8B-B14F-4D97-AF65-F5344CB8AC3E}">
        <p14:creationId xmlns:p14="http://schemas.microsoft.com/office/powerpoint/2010/main" val="3818679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162820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/>
              <a:t>Keys (continued)</a:t>
            </a:r>
          </a:p>
        </p:txBody>
      </p:sp>
      <p:sp>
        <p:nvSpPr>
          <p:cNvPr id="16282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7772400" cy="5105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Nulls:</a:t>
            </a:r>
          </a:p>
          <a:p>
            <a:pPr lvl="1">
              <a:lnSpc>
                <a:spcPct val="90000"/>
              </a:lnSpc>
            </a:pPr>
            <a:r>
              <a:rPr lang="en-US" sz="2200"/>
              <a:t>No data entry</a:t>
            </a:r>
          </a:p>
          <a:p>
            <a:pPr lvl="1">
              <a:lnSpc>
                <a:spcPct val="90000"/>
              </a:lnSpc>
            </a:pPr>
            <a:r>
              <a:rPr lang="en-US" sz="2200"/>
              <a:t>Not permitted in primary key</a:t>
            </a:r>
          </a:p>
          <a:p>
            <a:pPr lvl="1">
              <a:lnSpc>
                <a:spcPct val="90000"/>
              </a:lnSpc>
            </a:pPr>
            <a:r>
              <a:rPr lang="en-US" sz="2200"/>
              <a:t>Should be avoided in other attributes</a:t>
            </a:r>
          </a:p>
          <a:p>
            <a:pPr lvl="1">
              <a:lnSpc>
                <a:spcPct val="90000"/>
              </a:lnSpc>
            </a:pPr>
            <a:r>
              <a:rPr lang="en-US" sz="2200"/>
              <a:t>Can represent</a:t>
            </a:r>
          </a:p>
          <a:p>
            <a:pPr lvl="2">
              <a:lnSpc>
                <a:spcPct val="90000"/>
              </a:lnSpc>
            </a:pPr>
            <a:r>
              <a:rPr lang="en-US"/>
              <a:t>An unknown attribute value</a:t>
            </a:r>
          </a:p>
          <a:p>
            <a:pPr lvl="2">
              <a:lnSpc>
                <a:spcPct val="90000"/>
              </a:lnSpc>
            </a:pPr>
            <a:r>
              <a:rPr lang="en-US"/>
              <a:t>A known, but missing, attribute value</a:t>
            </a:r>
          </a:p>
          <a:p>
            <a:pPr lvl="2">
              <a:lnSpc>
                <a:spcPct val="90000"/>
              </a:lnSpc>
            </a:pPr>
            <a:r>
              <a:rPr lang="en-US"/>
              <a:t>A “not applicable” condition</a:t>
            </a:r>
          </a:p>
          <a:p>
            <a:pPr lvl="1">
              <a:lnSpc>
                <a:spcPct val="90000"/>
              </a:lnSpc>
            </a:pPr>
            <a:r>
              <a:rPr lang="en-US" sz="2200"/>
              <a:t>Can create problems when functions such as COUNT, AVERAGE, and SUM are used</a:t>
            </a:r>
          </a:p>
          <a:p>
            <a:pPr lvl="1">
              <a:lnSpc>
                <a:spcPct val="90000"/>
              </a:lnSpc>
            </a:pPr>
            <a:r>
              <a:rPr lang="en-US" sz="2200"/>
              <a:t>Can create logical problems when relational tables are linked</a:t>
            </a:r>
          </a:p>
        </p:txBody>
      </p:sp>
    </p:spTree>
    <p:extLst>
      <p:ext uri="{BB962C8B-B14F-4D97-AF65-F5344CB8AC3E}">
        <p14:creationId xmlns:p14="http://schemas.microsoft.com/office/powerpoint/2010/main" val="3464978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163844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r>
              <a:rPr lang="en-US"/>
              <a:t>Keys (continued)</a:t>
            </a:r>
          </a:p>
        </p:txBody>
      </p:sp>
      <p:sp>
        <p:nvSpPr>
          <p:cNvPr id="16384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4724400"/>
          </a:xfrm>
        </p:spPr>
        <p:txBody>
          <a:bodyPr>
            <a:normAutofit lnSpcReduction="10000"/>
          </a:bodyPr>
          <a:lstStyle/>
          <a:p>
            <a:r>
              <a:rPr lang="en-US"/>
              <a:t>Controlled redundancy:</a:t>
            </a:r>
          </a:p>
          <a:p>
            <a:pPr lvl="1"/>
            <a:r>
              <a:rPr lang="en-US"/>
              <a:t>Makes the relational database work</a:t>
            </a:r>
          </a:p>
          <a:p>
            <a:pPr lvl="1"/>
            <a:r>
              <a:rPr lang="en-US"/>
              <a:t>Tables within the database share common attributes that enable the tables to be linked together</a:t>
            </a:r>
          </a:p>
          <a:p>
            <a:pPr lvl="1"/>
            <a:r>
              <a:rPr lang="en-US"/>
              <a:t>Multiple occurrences of values in a table are not redundant when they are required to make the relationship work</a:t>
            </a:r>
          </a:p>
          <a:p>
            <a:pPr lvl="1"/>
            <a:r>
              <a:rPr lang="en-US"/>
              <a:t>Redundancy exists only when there is unnecessary duplication of attribute values</a:t>
            </a:r>
          </a:p>
        </p:txBody>
      </p:sp>
    </p:spTree>
    <p:extLst>
      <p:ext uri="{BB962C8B-B14F-4D97-AF65-F5344CB8AC3E}">
        <p14:creationId xmlns:p14="http://schemas.microsoft.com/office/powerpoint/2010/main" val="1466714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51520" y="558924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1546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 this chapter, you will learn:</a:t>
            </a:r>
          </a:p>
        </p:txBody>
      </p:sp>
      <p:sp>
        <p:nvSpPr>
          <p:cNvPr id="15462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the relational database model takes a logical view of data</a:t>
            </a:r>
          </a:p>
          <a:p>
            <a:r>
              <a:rPr lang="en-US" dirty="0"/>
              <a:t>The relational model’s basic components are relations implemented through tables in a relational DBMS</a:t>
            </a:r>
          </a:p>
          <a:p>
            <a:r>
              <a:rPr lang="en-US" dirty="0"/>
              <a:t>How relations are </a:t>
            </a:r>
            <a:r>
              <a:rPr lang="en-US" dirty="0" err="1"/>
              <a:t>organised</a:t>
            </a:r>
            <a:r>
              <a:rPr lang="en-US" dirty="0"/>
              <a:t> in tables composed of rows (tuples) and columns (attributes)</a:t>
            </a:r>
          </a:p>
        </p:txBody>
      </p:sp>
    </p:spTree>
    <p:extLst>
      <p:ext uri="{BB962C8B-B14F-4D97-AF65-F5344CB8AC3E}">
        <p14:creationId xmlns:p14="http://schemas.microsoft.com/office/powerpoint/2010/main" val="3341402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164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 dirty="0"/>
              <a:t>Keys (continued)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3AC37C-1945-4EDA-9FAE-5316969F8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40" y="1318358"/>
            <a:ext cx="6992775" cy="553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78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772400" cy="1143000"/>
          </a:xfrm>
        </p:spPr>
        <p:txBody>
          <a:bodyPr/>
          <a:lstStyle/>
          <a:p>
            <a:r>
              <a:rPr lang="en-US"/>
              <a:t>Keys (continued)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A018B7-4C02-46AC-AF03-C917FCAC9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60" y="2319098"/>
            <a:ext cx="8892480" cy="234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20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166916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772400" cy="1143000"/>
          </a:xfrm>
        </p:spPr>
        <p:txBody>
          <a:bodyPr/>
          <a:lstStyle/>
          <a:p>
            <a:r>
              <a:rPr lang="en-US"/>
              <a:t>Keys (continued)</a:t>
            </a:r>
          </a:p>
        </p:txBody>
      </p:sp>
      <p:sp>
        <p:nvSpPr>
          <p:cNvPr id="16691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1828800"/>
            <a:ext cx="7772400" cy="4114800"/>
          </a:xfrm>
        </p:spPr>
        <p:txBody>
          <a:bodyPr>
            <a:normAutofit lnSpcReduction="10000"/>
          </a:bodyPr>
          <a:lstStyle/>
          <a:p>
            <a:r>
              <a:rPr lang="en-US"/>
              <a:t>Foreign key (FK) </a:t>
            </a:r>
          </a:p>
          <a:p>
            <a:pPr lvl="1"/>
            <a:r>
              <a:rPr lang="en-US"/>
              <a:t>An attribute whose values match primary key values in the related table</a:t>
            </a:r>
          </a:p>
          <a:p>
            <a:r>
              <a:rPr lang="en-US"/>
              <a:t>Referential integrity </a:t>
            </a:r>
          </a:p>
          <a:p>
            <a:pPr lvl="1"/>
            <a:r>
              <a:rPr lang="en-US"/>
              <a:t>FK contains a value that refers to an existing valid tuple (row) in another relation</a:t>
            </a:r>
          </a:p>
          <a:p>
            <a:r>
              <a:rPr lang="en-US"/>
              <a:t>Secondary key </a:t>
            </a:r>
          </a:p>
          <a:p>
            <a:pPr lvl="1"/>
            <a:r>
              <a:rPr lang="en-US"/>
              <a:t>Key used strictly for data retrieval purposes</a:t>
            </a:r>
          </a:p>
        </p:txBody>
      </p:sp>
    </p:spTree>
    <p:extLst>
      <p:ext uri="{BB962C8B-B14F-4D97-AF65-F5344CB8AC3E}">
        <p14:creationId xmlns:p14="http://schemas.microsoft.com/office/powerpoint/2010/main" val="1642322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838200"/>
          </a:xfrm>
        </p:spPr>
        <p:txBody>
          <a:bodyPr/>
          <a:lstStyle/>
          <a:p>
            <a:r>
              <a:rPr lang="en-US"/>
              <a:t>Keys (continued)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482B85-B77D-41C2-964C-939A9A73A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4" y="1822302"/>
            <a:ext cx="9017592" cy="321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84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>
            <a:normAutofit fontScale="90000"/>
          </a:bodyPr>
          <a:lstStyle/>
          <a:p>
            <a:r>
              <a:rPr lang="en-US"/>
              <a:t>Integrity Rules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411D5C-8EC5-4E35-B990-DF2AD6FC2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92" y="1295400"/>
            <a:ext cx="8316416" cy="483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38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260648"/>
            <a:ext cx="77724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Integrity Rules (continued)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695128-BE33-47FA-944F-CFB2101D2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961" y="836712"/>
            <a:ext cx="7289614" cy="59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977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Integrity Rules (continued)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6EBEEC-A2E4-456E-8038-7B316BC6D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0600"/>
            <a:ext cx="91440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1856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228356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Data Dictionary and System Catalog</a:t>
            </a:r>
          </a:p>
        </p:txBody>
      </p:sp>
      <p:sp>
        <p:nvSpPr>
          <p:cNvPr id="22835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/>
              <a:t>Data dictionary </a:t>
            </a:r>
          </a:p>
          <a:p>
            <a:pPr lvl="1"/>
            <a:r>
              <a:rPr lang="en-US" sz="2000"/>
              <a:t>Provides detailed accounting of all tables found within the user/designer-created database</a:t>
            </a:r>
          </a:p>
          <a:p>
            <a:pPr lvl="1"/>
            <a:r>
              <a:rPr lang="en-US" sz="2000"/>
              <a:t>Contains (at least) all the attribute names and characteristics for each table in the system</a:t>
            </a:r>
          </a:p>
          <a:p>
            <a:pPr lvl="1"/>
            <a:r>
              <a:rPr lang="en-US" sz="2000"/>
              <a:t>Contains metadata—data about data</a:t>
            </a:r>
          </a:p>
          <a:p>
            <a:pPr lvl="1"/>
            <a:r>
              <a:rPr lang="en-US" sz="2000"/>
              <a:t>Sometimes described as “the database designer’s database” because it records the design decisions about tables and their structures</a:t>
            </a:r>
          </a:p>
        </p:txBody>
      </p:sp>
    </p:spTree>
    <p:extLst>
      <p:ext uri="{BB962C8B-B14F-4D97-AF65-F5344CB8AC3E}">
        <p14:creationId xmlns:p14="http://schemas.microsoft.com/office/powerpoint/2010/main" val="11134112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231428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>
            <a:normAutofit fontScale="90000"/>
          </a:bodyPr>
          <a:lstStyle/>
          <a:p>
            <a:r>
              <a:rPr lang="en-US"/>
              <a:t>A Sample Data Dictionary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ABBD4C-DB7D-40C4-A1C9-FE2BE606C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35932"/>
            <a:ext cx="8458200" cy="562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1415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Data Dictionary and System Catalog (continued)</a:t>
            </a:r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System catalog </a:t>
            </a:r>
          </a:p>
          <a:p>
            <a:pPr lvl="1"/>
            <a:r>
              <a:rPr lang="en-US"/>
              <a:t>Contains metadata</a:t>
            </a:r>
          </a:p>
          <a:p>
            <a:pPr lvl="1"/>
            <a:r>
              <a:rPr lang="en-US"/>
              <a:t>Detailed system data dictionary that describes all objects within the database</a:t>
            </a:r>
          </a:p>
          <a:p>
            <a:pPr lvl="1"/>
            <a:r>
              <a:rPr lang="en-US"/>
              <a:t>Terms “system catalog” and “data dictionary” are often used interchangeably</a:t>
            </a:r>
          </a:p>
          <a:p>
            <a:pPr lvl="1"/>
            <a:r>
              <a:rPr lang="en-US"/>
              <a:t>Can be queried just like any user/designer-created table</a:t>
            </a:r>
          </a:p>
        </p:txBody>
      </p:sp>
    </p:spTree>
    <p:extLst>
      <p:ext uri="{BB962C8B-B14F-4D97-AF65-F5344CB8AC3E}">
        <p14:creationId xmlns:p14="http://schemas.microsoft.com/office/powerpoint/2010/main" val="2397534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282628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this chapter, you will learn (continued):</a:t>
            </a:r>
          </a:p>
        </p:txBody>
      </p:sp>
      <p:sp>
        <p:nvSpPr>
          <p:cNvPr id="28262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About relational database operators, the data dictionary, and the system catalog</a:t>
            </a:r>
          </a:p>
          <a:p>
            <a:r>
              <a:rPr lang="en-US" dirty="0"/>
              <a:t>How data redundancy is handled in the relational database model</a:t>
            </a:r>
          </a:p>
          <a:p>
            <a:r>
              <a:rPr lang="en-US" dirty="0"/>
              <a:t>Why indexing is important</a:t>
            </a:r>
          </a:p>
        </p:txBody>
      </p:sp>
    </p:spTree>
    <p:extLst>
      <p:ext uri="{BB962C8B-B14F-4D97-AF65-F5344CB8AC3E}">
        <p14:creationId xmlns:p14="http://schemas.microsoft.com/office/powerpoint/2010/main" val="2915198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233476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Relationships within the Relational Database</a:t>
            </a:r>
          </a:p>
        </p:txBody>
      </p:sp>
      <p:sp>
        <p:nvSpPr>
          <p:cNvPr id="23347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/>
              <a:t>1:* relationship </a:t>
            </a:r>
          </a:p>
          <a:p>
            <a:pPr lvl="1"/>
            <a:r>
              <a:rPr lang="en-US" sz="2000"/>
              <a:t>Relational modeling ideal</a:t>
            </a:r>
          </a:p>
          <a:p>
            <a:pPr lvl="1"/>
            <a:r>
              <a:rPr lang="en-US" sz="2000"/>
              <a:t>Should be the norm in any relational database design</a:t>
            </a:r>
          </a:p>
          <a:p>
            <a:r>
              <a:rPr lang="en-US" sz="2400"/>
              <a:t>1:1 relationship	</a:t>
            </a:r>
          </a:p>
          <a:p>
            <a:pPr lvl="1"/>
            <a:r>
              <a:rPr lang="en-US" sz="2000"/>
              <a:t>Should be rare in any relational database design</a:t>
            </a:r>
          </a:p>
          <a:p>
            <a:r>
              <a:rPr lang="en-US" sz="2400"/>
              <a:t>*:* relationships </a:t>
            </a:r>
          </a:p>
          <a:p>
            <a:pPr lvl="1"/>
            <a:r>
              <a:rPr lang="en-US" sz="2000"/>
              <a:t>Cannot be implemented as such in the relational model</a:t>
            </a:r>
          </a:p>
          <a:p>
            <a:pPr lvl="1"/>
            <a:r>
              <a:rPr lang="en-US" sz="2000"/>
              <a:t>*:* relationships can be changed into two 1:*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177136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2345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1:* Relationship</a:t>
            </a:r>
          </a:p>
        </p:txBody>
      </p:sp>
      <p:sp>
        <p:nvSpPr>
          <p:cNvPr id="23450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Relational database norm</a:t>
            </a:r>
          </a:p>
          <a:p>
            <a:r>
              <a:rPr lang="en-US"/>
              <a:t>Found in any database environment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E4631B-8A23-44A5-AEE2-A00103D2C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67" y="3455353"/>
            <a:ext cx="8763265" cy="165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1973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1066800"/>
          </a:xfrm>
        </p:spPr>
        <p:txBody>
          <a:bodyPr/>
          <a:lstStyle/>
          <a:p>
            <a:r>
              <a:rPr lang="en-US"/>
              <a:t>The 1:* Relationship (continued)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BFF91E-9E26-47C6-920D-7D5A6462D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51" y="1524000"/>
            <a:ext cx="7910097" cy="451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6909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2447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990600"/>
            <a:ext cx="7772400" cy="914400"/>
          </a:xfrm>
        </p:spPr>
        <p:txBody>
          <a:bodyPr/>
          <a:lstStyle/>
          <a:p>
            <a:r>
              <a:rPr lang="en-US"/>
              <a:t>The 1:* Relationship (continued)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3F392B-D266-4F8A-8CB3-427DE1AF4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2655"/>
            <a:ext cx="9144000" cy="173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9322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24678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81000"/>
            <a:ext cx="7772400" cy="1143000"/>
          </a:xfrm>
        </p:spPr>
        <p:txBody>
          <a:bodyPr/>
          <a:lstStyle/>
          <a:p>
            <a:r>
              <a:rPr lang="en-US" dirty="0"/>
              <a:t>The 1:* Relationship (continued)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90ED77-1BC5-40AB-96F9-C9FD31C5C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296274"/>
            <a:ext cx="5906318" cy="556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8589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28979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1:1 Relationship</a:t>
            </a:r>
          </a:p>
        </p:txBody>
      </p:sp>
      <p:sp>
        <p:nvSpPr>
          <p:cNvPr id="28979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One entity can be related to only one other entity, and vice versa</a:t>
            </a:r>
          </a:p>
          <a:p>
            <a:pPr>
              <a:lnSpc>
                <a:spcPct val="90000"/>
              </a:lnSpc>
            </a:pPr>
            <a:r>
              <a:rPr lang="en-US"/>
              <a:t>Sometimes means that entity components were not defined properly</a:t>
            </a:r>
          </a:p>
          <a:p>
            <a:pPr>
              <a:lnSpc>
                <a:spcPct val="90000"/>
              </a:lnSpc>
            </a:pPr>
            <a:r>
              <a:rPr lang="en-US"/>
              <a:t>Could indicate that two entities actually belong in the same table</a:t>
            </a:r>
          </a:p>
          <a:p>
            <a:pPr>
              <a:lnSpc>
                <a:spcPct val="90000"/>
              </a:lnSpc>
            </a:pPr>
            <a:r>
              <a:rPr lang="en-US"/>
              <a:t>As rare as 1:1 relationships should be, certain conditions absolutely require their use</a:t>
            </a:r>
          </a:p>
        </p:txBody>
      </p:sp>
    </p:spTree>
    <p:extLst>
      <p:ext uri="{BB962C8B-B14F-4D97-AF65-F5344CB8AC3E}">
        <p14:creationId xmlns:p14="http://schemas.microsoft.com/office/powerpoint/2010/main" val="5678614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2355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1:1 Relationship (continued)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72477D-F380-42AD-93F8-8C84B84CF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87" y="2676525"/>
            <a:ext cx="812482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834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4370"/>
            <a:ext cx="9144000" cy="1143000"/>
          </a:xfrm>
        </p:spPr>
        <p:txBody>
          <a:bodyPr/>
          <a:lstStyle/>
          <a:p>
            <a:r>
              <a:rPr lang="en-US" dirty="0"/>
              <a:t>The 1:1 Relationship (continued)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58CF1E-4E5D-4EE9-B73D-F3505A775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579" y="938778"/>
            <a:ext cx="4658841" cy="588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402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382978" name="Rectangle 2"/>
          <p:cNvSpPr>
            <a:spLocks noGrp="1" noChangeArrowheads="1"/>
          </p:cNvSpPr>
          <p:nvPr>
            <p:ph type="title"/>
          </p:nvPr>
        </p:nvSpPr>
        <p:spPr>
          <a:xfrm>
            <a:off x="-152400" y="762000"/>
            <a:ext cx="9144000" cy="1143000"/>
          </a:xfrm>
        </p:spPr>
        <p:txBody>
          <a:bodyPr/>
          <a:lstStyle/>
          <a:p>
            <a:r>
              <a:rPr lang="en-US"/>
              <a:t>The 1:1 Relationship (continued)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EBF708-EB3A-47FD-9E06-9A3409239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635" y="2204864"/>
            <a:ext cx="7576729" cy="326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130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24883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*:* Relationship</a:t>
            </a:r>
          </a:p>
        </p:txBody>
      </p:sp>
      <p:sp>
        <p:nvSpPr>
          <p:cNvPr id="24883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Can be implemented by breaking it up to produce a set of 1:* relationships</a:t>
            </a:r>
          </a:p>
          <a:p>
            <a:r>
              <a:rPr lang="en-US"/>
              <a:t>Can avoid problems inherent to *:* relationship by creating a composite entity or bridge entity</a:t>
            </a:r>
          </a:p>
        </p:txBody>
      </p:sp>
    </p:spTree>
    <p:extLst>
      <p:ext uri="{BB962C8B-B14F-4D97-AF65-F5344CB8AC3E}">
        <p14:creationId xmlns:p14="http://schemas.microsoft.com/office/powerpoint/2010/main" val="2321610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155652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772400" cy="1143000"/>
          </a:xfrm>
        </p:spPr>
        <p:txBody>
          <a:bodyPr/>
          <a:lstStyle/>
          <a:p>
            <a:r>
              <a:rPr lang="en-US"/>
              <a:t>A Logical View of Data</a:t>
            </a:r>
          </a:p>
        </p:txBody>
      </p:sp>
      <p:sp>
        <p:nvSpPr>
          <p:cNvPr id="15565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4114800"/>
          </a:xfrm>
        </p:spPr>
        <p:txBody>
          <a:bodyPr>
            <a:normAutofit lnSpcReduction="10000"/>
          </a:bodyPr>
          <a:lstStyle/>
          <a:p>
            <a:r>
              <a:rPr lang="en-US"/>
              <a:t>Relational model </a:t>
            </a:r>
          </a:p>
          <a:p>
            <a:pPr lvl="1"/>
            <a:r>
              <a:rPr lang="en-US"/>
              <a:t>Enables programmer to view data logically rather than physically</a:t>
            </a:r>
          </a:p>
          <a:p>
            <a:r>
              <a:rPr lang="en-US"/>
              <a:t>Table </a:t>
            </a:r>
          </a:p>
          <a:p>
            <a:pPr lvl="1"/>
            <a:r>
              <a:rPr lang="en-US"/>
              <a:t>Has advantages of structural and data independence</a:t>
            </a:r>
          </a:p>
          <a:p>
            <a:pPr lvl="1"/>
            <a:r>
              <a:rPr lang="en-US"/>
              <a:t>Resembles a file from conceptual point of view</a:t>
            </a:r>
          </a:p>
          <a:p>
            <a:pPr lvl="1"/>
            <a:r>
              <a:rPr lang="en-US"/>
              <a:t>Easier to understand than its hierarchical and network database predecessors</a:t>
            </a:r>
          </a:p>
        </p:txBody>
      </p:sp>
    </p:spTree>
    <p:extLst>
      <p:ext uri="{BB962C8B-B14F-4D97-AF65-F5344CB8AC3E}">
        <p14:creationId xmlns:p14="http://schemas.microsoft.com/office/powerpoint/2010/main" val="24299914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*:* Relationship (continued)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E76646-63F0-4491-9239-4FE72B517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56" y="2610416"/>
            <a:ext cx="8964488" cy="163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273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250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*:* Relationship (continued)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8733C4-16CA-4263-94EA-36579E294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56" y="2204864"/>
            <a:ext cx="8964488" cy="258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8422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251906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116632"/>
            <a:ext cx="7772400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*:* Relationship (continued)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43E74B-9BD2-46D2-B138-D221560C2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12" y="847958"/>
            <a:ext cx="7956376" cy="587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0596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276484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772400" cy="1143000"/>
          </a:xfrm>
        </p:spPr>
        <p:txBody>
          <a:bodyPr/>
          <a:lstStyle/>
          <a:p>
            <a:r>
              <a:rPr lang="en-US"/>
              <a:t>The *:* Relationship (continued)</a:t>
            </a:r>
          </a:p>
        </p:txBody>
      </p:sp>
      <p:sp>
        <p:nvSpPr>
          <p:cNvPr id="27648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1828800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Implementation of a composite entity</a:t>
            </a:r>
          </a:p>
          <a:p>
            <a:pPr>
              <a:lnSpc>
                <a:spcPct val="90000"/>
              </a:lnSpc>
            </a:pPr>
            <a:r>
              <a:rPr lang="en-US"/>
              <a:t>Yields required *:* to 1:* conversion</a:t>
            </a:r>
          </a:p>
          <a:p>
            <a:pPr>
              <a:lnSpc>
                <a:spcPct val="90000"/>
              </a:lnSpc>
            </a:pPr>
            <a:r>
              <a:rPr lang="en-US"/>
              <a:t>Composite entity table must contain at least the primary keys of original tables</a:t>
            </a:r>
          </a:p>
          <a:p>
            <a:pPr>
              <a:lnSpc>
                <a:spcPct val="90000"/>
              </a:lnSpc>
            </a:pPr>
            <a:r>
              <a:rPr lang="en-US"/>
              <a:t>Linking table contains multiple occurrences of the foreign key values</a:t>
            </a:r>
          </a:p>
          <a:p>
            <a:pPr>
              <a:lnSpc>
                <a:spcPct val="90000"/>
              </a:lnSpc>
            </a:pPr>
            <a:r>
              <a:rPr lang="en-US"/>
              <a:t>Additional attributes may be assigned as needed</a:t>
            </a:r>
          </a:p>
        </p:txBody>
      </p:sp>
    </p:spTree>
    <p:extLst>
      <p:ext uri="{BB962C8B-B14F-4D97-AF65-F5344CB8AC3E}">
        <p14:creationId xmlns:p14="http://schemas.microsoft.com/office/powerpoint/2010/main" val="39379951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25293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60648"/>
            <a:ext cx="7772400" cy="914400"/>
          </a:xfrm>
        </p:spPr>
        <p:txBody>
          <a:bodyPr/>
          <a:lstStyle/>
          <a:p>
            <a:r>
              <a:rPr lang="en-US" dirty="0"/>
              <a:t>The *:* Relationship (continued)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7B5305-AB22-4F14-AC60-FA3A8F723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052736"/>
            <a:ext cx="7297638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1035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>
          <a:xfrm>
            <a:off x="419100" y="260648"/>
            <a:ext cx="7772400" cy="762000"/>
          </a:xfrm>
        </p:spPr>
        <p:txBody>
          <a:bodyPr/>
          <a:lstStyle/>
          <a:p>
            <a:r>
              <a:rPr lang="en-US" dirty="0"/>
              <a:t>The *:* Relationship (continued)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EC548C-9A90-477A-8E23-051C74FEF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3623"/>
            <a:ext cx="9144000" cy="311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87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254978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188640"/>
            <a:ext cx="8229600" cy="1143000"/>
          </a:xfrm>
        </p:spPr>
        <p:txBody>
          <a:bodyPr/>
          <a:lstStyle/>
          <a:p>
            <a:r>
              <a:rPr lang="en-US" dirty="0"/>
              <a:t>The *:* Relationship (continued)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1AA414-6657-4E6D-9547-C8E909505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9740"/>
            <a:ext cx="9144000" cy="395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078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277508" name="Rectangle 4"/>
          <p:cNvSpPr>
            <a:spLocks noGrp="1" noChangeArrowheads="1"/>
          </p:cNvSpPr>
          <p:nvPr>
            <p:ph type="title"/>
          </p:nvPr>
        </p:nvSpPr>
        <p:spPr>
          <a:xfrm>
            <a:off x="539552" y="188640"/>
            <a:ext cx="7772400" cy="1143000"/>
          </a:xfrm>
        </p:spPr>
        <p:txBody>
          <a:bodyPr/>
          <a:lstStyle/>
          <a:p>
            <a:r>
              <a:rPr lang="en-US" dirty="0"/>
              <a:t>Data Redundancy Revisited</a:t>
            </a:r>
          </a:p>
        </p:txBody>
      </p:sp>
      <p:sp>
        <p:nvSpPr>
          <p:cNvPr id="27750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09600" y="1905000"/>
            <a:ext cx="7772400" cy="3810000"/>
          </a:xfrm>
        </p:spPr>
        <p:txBody>
          <a:bodyPr>
            <a:normAutofit lnSpcReduction="10000"/>
          </a:bodyPr>
          <a:lstStyle/>
          <a:p>
            <a:r>
              <a:rPr lang="en-US"/>
              <a:t>Data redundancy leads to data anomalies</a:t>
            </a:r>
          </a:p>
          <a:p>
            <a:pPr lvl="1"/>
            <a:r>
              <a:rPr lang="en-US"/>
              <a:t>Such anomalies can destroy the effectiveness of the database</a:t>
            </a:r>
          </a:p>
          <a:p>
            <a:r>
              <a:rPr lang="en-US"/>
              <a:t>Foreign keys</a:t>
            </a:r>
          </a:p>
          <a:p>
            <a:pPr lvl="1"/>
            <a:r>
              <a:rPr lang="en-US"/>
              <a:t>Control data redundancies by using common attributes shared by tables</a:t>
            </a:r>
          </a:p>
          <a:p>
            <a:pPr lvl="1"/>
            <a:r>
              <a:rPr lang="en-US"/>
              <a:t>Crucial to exercising data redundancy control</a:t>
            </a:r>
          </a:p>
          <a:p>
            <a:r>
              <a:rPr lang="en-US"/>
              <a:t>Sometimes, data redundancy is necessary</a:t>
            </a:r>
          </a:p>
        </p:txBody>
      </p:sp>
    </p:spTree>
    <p:extLst>
      <p:ext uri="{BB962C8B-B14F-4D97-AF65-F5344CB8AC3E}">
        <p14:creationId xmlns:p14="http://schemas.microsoft.com/office/powerpoint/2010/main" val="42685729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257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30808"/>
            <a:ext cx="864096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Data Redundancy Revisited (continued)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45EEF7-3FC7-4630-9C23-E3E1930E0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928687"/>
            <a:ext cx="65151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55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88640"/>
            <a:ext cx="77724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Data Redundancy Revisited (continued)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CD75DA-0E92-4A90-8591-CC10EF071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265" y="1412776"/>
            <a:ext cx="6477000" cy="2705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1D6669-AF86-4C34-9E80-90C83D8CB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265" y="4151717"/>
            <a:ext cx="6477000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220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376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is a Relation?</a:t>
            </a:r>
          </a:p>
        </p:txBody>
      </p:sp>
      <p:sp>
        <p:nvSpPr>
          <p:cNvPr id="376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The concept of a relation is modelled on a mathematical construct</a:t>
            </a:r>
          </a:p>
          <a:p>
            <a:r>
              <a:rPr lang="en-GB"/>
              <a:t>In mathematics,a relation is formally defined as:</a:t>
            </a:r>
          </a:p>
          <a:p>
            <a:pPr algn="ctr">
              <a:buFontTx/>
              <a:buNone/>
            </a:pPr>
            <a:r>
              <a:rPr lang="en-GB" i="1"/>
              <a:t>Given a number of sets D1, D2, ....., Dn (which are not necessarily distinct), R is a relation on these n sets,it is a set of tuples each of which has its first element from D1, second element form D2, and so on</a:t>
            </a:r>
            <a:r>
              <a:rPr lang="en-GB" b="1"/>
              <a:t>.</a:t>
            </a:r>
          </a:p>
          <a:p>
            <a:endParaRPr lang="en-GB" b="1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49967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60648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Data Redundancy Revisited (continued)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CBDD1E-69E4-4B3E-83E5-814712842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85" y="1556792"/>
            <a:ext cx="8542429" cy="454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550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259078" name="Rectangle 6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Indexes</a:t>
            </a:r>
          </a:p>
        </p:txBody>
      </p:sp>
      <p:sp>
        <p:nvSpPr>
          <p:cNvPr id="25907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762000" y="1676400"/>
            <a:ext cx="7772400" cy="4648200"/>
          </a:xfrm>
        </p:spPr>
        <p:txBody>
          <a:bodyPr/>
          <a:lstStyle/>
          <a:p>
            <a:r>
              <a:rPr lang="en-US" sz="2200"/>
              <a:t>Arrangement used to logically access rows in a table</a:t>
            </a:r>
          </a:p>
          <a:p>
            <a:r>
              <a:rPr lang="en-US" sz="2200"/>
              <a:t>Index key </a:t>
            </a:r>
          </a:p>
          <a:p>
            <a:pPr lvl="1"/>
            <a:r>
              <a:rPr lang="en-US" sz="2200"/>
              <a:t>Index’s reference point</a:t>
            </a:r>
          </a:p>
          <a:p>
            <a:pPr lvl="1"/>
            <a:r>
              <a:rPr lang="en-US" sz="2200"/>
              <a:t>Points to data location identified by the key</a:t>
            </a:r>
          </a:p>
          <a:p>
            <a:r>
              <a:rPr lang="en-US" sz="2200"/>
              <a:t>Unique index</a:t>
            </a:r>
          </a:p>
          <a:p>
            <a:pPr lvl="1"/>
            <a:r>
              <a:rPr lang="en-US" sz="2200"/>
              <a:t>Index in which the index key can have only one pointer value (row) associated with it</a:t>
            </a:r>
          </a:p>
          <a:p>
            <a:r>
              <a:rPr lang="en-US" sz="2200"/>
              <a:t>Each index is associated with only one table</a:t>
            </a:r>
          </a:p>
        </p:txBody>
      </p:sp>
    </p:spTree>
    <p:extLst>
      <p:ext uri="{BB962C8B-B14F-4D97-AF65-F5344CB8AC3E}">
        <p14:creationId xmlns:p14="http://schemas.microsoft.com/office/powerpoint/2010/main" val="31830944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27853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762000"/>
            <a:ext cx="7772400" cy="1143000"/>
          </a:xfrm>
        </p:spPr>
        <p:txBody>
          <a:bodyPr/>
          <a:lstStyle/>
          <a:p>
            <a:r>
              <a:rPr lang="en-US"/>
              <a:t>Indexes (continued)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1C3161-CE0A-44BE-977B-E7072C30E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2816"/>
            <a:ext cx="9144000" cy="437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669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2918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Codd’s Relational Database Rules</a:t>
            </a:r>
          </a:p>
        </p:txBody>
      </p:sp>
      <p:sp>
        <p:nvSpPr>
          <p:cNvPr id="29184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1985, Codd published a list of 12 rules to define a relational database system</a:t>
            </a:r>
          </a:p>
          <a:p>
            <a:r>
              <a:rPr lang="en-US"/>
              <a:t>The reason was the concern that many vendors were marketing products as “relational” even though those products did not meet minimum relational standards</a:t>
            </a:r>
          </a:p>
        </p:txBody>
      </p:sp>
    </p:spTree>
    <p:extLst>
      <p:ext uri="{BB962C8B-B14F-4D97-AF65-F5344CB8AC3E}">
        <p14:creationId xmlns:p14="http://schemas.microsoft.com/office/powerpoint/2010/main" val="21636682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290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147"/>
            <a:ext cx="8153400" cy="1143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Codd’s</a:t>
            </a:r>
            <a:r>
              <a:rPr lang="en-US" dirty="0"/>
              <a:t> Relational Database Rules (Continued)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356401-3207-4D60-BE21-A3F30DD5C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1178894"/>
            <a:ext cx="5616624" cy="574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7834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280580" name="Rectangle 4"/>
          <p:cNvSpPr>
            <a:spLocks noGrp="1" noChangeArrowheads="1"/>
          </p:cNvSpPr>
          <p:nvPr>
            <p:ph type="title"/>
          </p:nvPr>
        </p:nvSpPr>
        <p:spPr>
          <a:xfrm>
            <a:off x="683568" y="332656"/>
            <a:ext cx="7772400" cy="11430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8058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7772400" cy="4114800"/>
          </a:xfrm>
        </p:spPr>
        <p:txBody>
          <a:bodyPr/>
          <a:lstStyle/>
          <a:p>
            <a:r>
              <a:rPr lang="en-US" sz="2400"/>
              <a:t>Relations are basic building blocks of a relational database.</a:t>
            </a:r>
          </a:p>
          <a:p>
            <a:r>
              <a:rPr lang="en-US" sz="2400"/>
              <a:t>Keys are central to the use of relational tables</a:t>
            </a:r>
          </a:p>
          <a:p>
            <a:r>
              <a:rPr lang="en-US" sz="2400"/>
              <a:t>Keys define functional dependencies</a:t>
            </a:r>
          </a:p>
          <a:p>
            <a:pPr lvl="1"/>
            <a:r>
              <a:rPr lang="en-US" sz="2000"/>
              <a:t>Superkey</a:t>
            </a:r>
          </a:p>
          <a:p>
            <a:pPr lvl="1"/>
            <a:r>
              <a:rPr lang="en-US" sz="2000"/>
              <a:t>Candidate key</a:t>
            </a:r>
          </a:p>
          <a:p>
            <a:pPr lvl="1"/>
            <a:r>
              <a:rPr lang="en-US" sz="2000"/>
              <a:t>Primary key</a:t>
            </a:r>
          </a:p>
          <a:p>
            <a:pPr lvl="1"/>
            <a:r>
              <a:rPr lang="en-US" sz="2000"/>
              <a:t>Secondary key</a:t>
            </a:r>
          </a:p>
          <a:p>
            <a:pPr lvl="1"/>
            <a:r>
              <a:rPr lang="en-US" sz="2000"/>
              <a:t>Foreign key</a:t>
            </a:r>
          </a:p>
        </p:txBody>
      </p:sp>
    </p:spTree>
    <p:extLst>
      <p:ext uri="{BB962C8B-B14F-4D97-AF65-F5344CB8AC3E}">
        <p14:creationId xmlns:p14="http://schemas.microsoft.com/office/powerpoint/2010/main" val="25529614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2990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0"/>
            <a:ext cx="7772400" cy="1143000"/>
          </a:xfrm>
        </p:spPr>
        <p:txBody>
          <a:bodyPr/>
          <a:lstStyle/>
          <a:p>
            <a:r>
              <a:rPr lang="en-US"/>
              <a:t>Summary (continued)</a:t>
            </a:r>
          </a:p>
        </p:txBody>
      </p:sp>
      <p:sp>
        <p:nvSpPr>
          <p:cNvPr id="299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7772400" cy="4343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200"/>
              <a:t>Each table row must have a primary key which uniquely identifies all attributes </a:t>
            </a:r>
          </a:p>
          <a:p>
            <a:pPr>
              <a:lnSpc>
                <a:spcPct val="80000"/>
              </a:lnSpc>
            </a:pPr>
            <a:r>
              <a:rPr lang="en-US" sz="2200"/>
              <a:t>Tables can be linked by common attributes. Thus, the primary key of one table can appear as the foreign key in another table to which it is linked</a:t>
            </a:r>
          </a:p>
          <a:p>
            <a:pPr>
              <a:lnSpc>
                <a:spcPct val="80000"/>
              </a:lnSpc>
            </a:pPr>
            <a:r>
              <a:rPr lang="en-US" sz="2200"/>
              <a:t>Good design begins by identifying appropriate entities and attributes and the relationships among the entities. Those relationships (1:1, 1:*, and *:*) can be represented using ERDs.</a:t>
            </a:r>
          </a:p>
        </p:txBody>
      </p:sp>
    </p:spTree>
    <p:extLst>
      <p:ext uri="{BB962C8B-B14F-4D97-AF65-F5344CB8AC3E}">
        <p14:creationId xmlns:p14="http://schemas.microsoft.com/office/powerpoint/2010/main" val="1970980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 of a Relation</a:t>
            </a:r>
          </a:p>
        </p:txBody>
      </p:sp>
      <p:sp>
        <p:nvSpPr>
          <p:cNvPr id="377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400" dirty="0"/>
              <a:t>Assume we have two sets (</a:t>
            </a:r>
            <a:r>
              <a:rPr lang="en-GB" sz="2400" i="1" dirty="0"/>
              <a:t>n =2</a:t>
            </a:r>
            <a:r>
              <a:rPr lang="en-GB" sz="2400" dirty="0"/>
              <a:t>), one of student’s last names (STU_LNAME) and one of the department codes (DEPT_CODE) where they have enrolled.</a:t>
            </a:r>
          </a:p>
          <a:p>
            <a:pPr lvl="1">
              <a:buFontTx/>
              <a:buNone/>
            </a:pPr>
            <a:r>
              <a:rPr lang="en-GB" sz="2000" dirty="0"/>
              <a:t>STU_LNAME {</a:t>
            </a:r>
            <a:r>
              <a:rPr lang="en-GB" sz="2000" dirty="0" err="1"/>
              <a:t>Ndlovu</a:t>
            </a:r>
            <a:r>
              <a:rPr lang="en-GB" sz="2000" dirty="0"/>
              <a:t>, Smithson, Le Roux, </a:t>
            </a:r>
            <a:r>
              <a:rPr lang="en-GB" sz="2000" dirty="0" err="1"/>
              <a:t>Ismall</a:t>
            </a:r>
            <a:r>
              <a:rPr lang="en-GB" sz="2000" dirty="0"/>
              <a:t>}</a:t>
            </a:r>
          </a:p>
          <a:p>
            <a:pPr lvl="1">
              <a:buFontTx/>
              <a:buNone/>
            </a:pPr>
            <a:r>
              <a:rPr lang="en-GB" sz="2000" dirty="0"/>
              <a:t>DEPT_CODE {BIOL, CIS, EDU}</a:t>
            </a:r>
          </a:p>
          <a:p>
            <a:r>
              <a:rPr lang="en-GB" sz="2400" dirty="0"/>
              <a:t>Then a relation can be defined over the sets STU_LNAME and DEPT_CODE as:</a:t>
            </a:r>
          </a:p>
          <a:p>
            <a:pPr lvl="1">
              <a:buFontTx/>
              <a:buNone/>
            </a:pPr>
            <a:r>
              <a:rPr lang="en-GB" sz="2000" i="1" dirty="0"/>
              <a:t>R </a:t>
            </a:r>
            <a:r>
              <a:rPr lang="en-GB" sz="2000" dirty="0"/>
              <a:t>= {(</a:t>
            </a:r>
            <a:r>
              <a:rPr lang="en-GB" sz="2000" dirty="0" err="1"/>
              <a:t>Ndlovu</a:t>
            </a:r>
            <a:r>
              <a:rPr lang="en-GB" sz="2000" dirty="0"/>
              <a:t>, BIOL), (Smithson, CIS),(Le Roux, EDU),(</a:t>
            </a:r>
            <a:r>
              <a:rPr lang="en-GB" sz="2000" dirty="0" err="1"/>
              <a:t>Ismall</a:t>
            </a:r>
            <a:r>
              <a:rPr lang="en-GB" sz="2000" dirty="0"/>
              <a:t>, EDU)}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036995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1566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Tables and Relations</a:t>
            </a:r>
          </a:p>
        </p:txBody>
      </p:sp>
      <p:sp>
        <p:nvSpPr>
          <p:cNvPr id="15667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Table: two-dimensional structure composed of rows and columns</a:t>
            </a:r>
          </a:p>
          <a:p>
            <a:r>
              <a:rPr lang="en-US"/>
              <a:t>Contains group of related entities</a:t>
            </a:r>
            <a:r>
              <a:rPr lang="en-US">
                <a:sym typeface="Wingdings" pitchFamily="2" charset="2"/>
              </a:rPr>
              <a:t> = </a:t>
            </a:r>
            <a:r>
              <a:rPr lang="en-US"/>
              <a:t>an entity set</a:t>
            </a:r>
          </a:p>
          <a:p>
            <a:pPr lvl="1"/>
            <a:r>
              <a:rPr lang="en-US"/>
              <a:t>Terms entity set and table are often used interchangeably</a:t>
            </a:r>
          </a:p>
        </p:txBody>
      </p:sp>
    </p:spTree>
    <p:extLst>
      <p:ext uri="{BB962C8B-B14F-4D97-AF65-F5344CB8AC3E}">
        <p14:creationId xmlns:p14="http://schemas.microsoft.com/office/powerpoint/2010/main" val="2631431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1000" y="6324600"/>
            <a:ext cx="7696200" cy="25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2836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Tables and Relations (continued)</a:t>
            </a:r>
          </a:p>
        </p:txBody>
      </p:sp>
      <p:sp>
        <p:nvSpPr>
          <p:cNvPr id="2836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Table also called a relation because the relational model’s creator, Codd, used the term relation as a synonym for table</a:t>
            </a:r>
          </a:p>
          <a:p>
            <a:r>
              <a:rPr lang="en-US"/>
              <a:t>Think of a table as a persistent relation:</a:t>
            </a:r>
          </a:p>
          <a:p>
            <a:pPr lvl="1"/>
            <a:r>
              <a:rPr lang="en-US"/>
              <a:t>A relation whose contents can be permanently saved for future use</a:t>
            </a:r>
          </a:p>
        </p:txBody>
      </p:sp>
    </p:spTree>
    <p:extLst>
      <p:ext uri="{BB962C8B-B14F-4D97-AF65-F5344CB8AC3E}">
        <p14:creationId xmlns:p14="http://schemas.microsoft.com/office/powerpoint/2010/main" val="563084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157698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685800" y="533400"/>
            <a:ext cx="7772400" cy="1143000"/>
          </a:xfrm>
        </p:spPr>
        <p:txBody>
          <a:bodyPr/>
          <a:lstStyle/>
          <a:p>
            <a:r>
              <a:rPr lang="en-US"/>
              <a:t>Properties of a Relation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36FAA6-4A77-4B88-B949-5BF17BCD3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75" y="1676400"/>
            <a:ext cx="8836449" cy="363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9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</TotalTime>
  <Words>1624</Words>
  <Application>Microsoft Office PowerPoint</Application>
  <PresentationFormat>On-screen Show (4:3)</PresentationFormat>
  <Paragraphs>296</Paragraphs>
  <Slides>56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Arial Narrow</vt:lpstr>
      <vt:lpstr>Calibri</vt:lpstr>
      <vt:lpstr>Wingdings</vt:lpstr>
      <vt:lpstr>Office Theme</vt:lpstr>
      <vt:lpstr>PowerPoint Presentation</vt:lpstr>
      <vt:lpstr>In this chapter, you will learn:</vt:lpstr>
      <vt:lpstr>In this chapter, you will learn (continued):</vt:lpstr>
      <vt:lpstr>A Logical View of Data</vt:lpstr>
      <vt:lpstr>What is a Relation?</vt:lpstr>
      <vt:lpstr>Example of a Relation</vt:lpstr>
      <vt:lpstr>Tables and Relations</vt:lpstr>
      <vt:lpstr>Tables and Relations (continued)</vt:lpstr>
      <vt:lpstr>Properties of a Relation</vt:lpstr>
      <vt:lpstr>Example Relation</vt:lpstr>
      <vt:lpstr>Attributes and Domains</vt:lpstr>
      <vt:lpstr>Degree and Cardinality</vt:lpstr>
      <vt:lpstr>Degree and Cardinality</vt:lpstr>
      <vt:lpstr>Relational Schema</vt:lpstr>
      <vt:lpstr>Keys</vt:lpstr>
      <vt:lpstr>Keys (continued)</vt:lpstr>
      <vt:lpstr>Relational Database Keys</vt:lpstr>
      <vt:lpstr>Keys (continued)</vt:lpstr>
      <vt:lpstr>Keys (continued)</vt:lpstr>
      <vt:lpstr>Keys (continued)</vt:lpstr>
      <vt:lpstr>Keys (continued)</vt:lpstr>
      <vt:lpstr>Keys (continued)</vt:lpstr>
      <vt:lpstr>Keys (continued)</vt:lpstr>
      <vt:lpstr>Integrity Rules</vt:lpstr>
      <vt:lpstr>Integrity Rules (continued)</vt:lpstr>
      <vt:lpstr>Integrity Rules (continued)</vt:lpstr>
      <vt:lpstr>The Data Dictionary and System Catalog</vt:lpstr>
      <vt:lpstr>A Sample Data Dictionary</vt:lpstr>
      <vt:lpstr>The Data Dictionary and System Catalog (continued)</vt:lpstr>
      <vt:lpstr>Relationships within the Relational Database</vt:lpstr>
      <vt:lpstr>The 1:* Relationship</vt:lpstr>
      <vt:lpstr>The 1:* Relationship (continued)</vt:lpstr>
      <vt:lpstr>The 1:* Relationship (continued)</vt:lpstr>
      <vt:lpstr>The 1:* Relationship (continued)</vt:lpstr>
      <vt:lpstr>The 1:1 Relationship</vt:lpstr>
      <vt:lpstr>The 1:1 Relationship (continued)</vt:lpstr>
      <vt:lpstr>The 1:1 Relationship (continued)</vt:lpstr>
      <vt:lpstr>The 1:1 Relationship (continued)</vt:lpstr>
      <vt:lpstr>The *:* Relationship</vt:lpstr>
      <vt:lpstr>The *:* Relationship (continued)</vt:lpstr>
      <vt:lpstr>The *:* Relationship (continued)</vt:lpstr>
      <vt:lpstr>The *:* Relationship (continued)</vt:lpstr>
      <vt:lpstr>The *:* Relationship (continued)</vt:lpstr>
      <vt:lpstr>The *:* Relationship (continued)</vt:lpstr>
      <vt:lpstr>The *:* Relationship (continued)</vt:lpstr>
      <vt:lpstr>The *:* Relationship (continued)</vt:lpstr>
      <vt:lpstr>Data Redundancy Revisited</vt:lpstr>
      <vt:lpstr>Data Redundancy Revisited (continued)</vt:lpstr>
      <vt:lpstr>Data Redundancy Revisited (continued)</vt:lpstr>
      <vt:lpstr>Data Redundancy Revisited (continued)</vt:lpstr>
      <vt:lpstr>Indexes</vt:lpstr>
      <vt:lpstr>Indexes (continued)</vt:lpstr>
      <vt:lpstr>Codd’s Relational Database Rules</vt:lpstr>
      <vt:lpstr>Codd’s Relational Database Rules (Continued)</vt:lpstr>
      <vt:lpstr>Summary</vt:lpstr>
      <vt:lpstr>Summary (continued)</vt:lpstr>
    </vt:vector>
  </TitlesOfParts>
  <Company>Cengage Learning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Rowe, Felix</dc:creator>
  <cp:lastModifiedBy>Louw, Marinda</cp:lastModifiedBy>
  <cp:revision>16</cp:revision>
  <dcterms:created xsi:type="dcterms:W3CDTF">2013-02-18T12:28:32Z</dcterms:created>
  <dcterms:modified xsi:type="dcterms:W3CDTF">2020-05-13T11:19:01Z</dcterms:modified>
</cp:coreProperties>
</file>